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3D2FBB-3A18-A0CB-96A1-99BB1CBDC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8" y="109074"/>
            <a:ext cx="7078063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02DD1-1130-202F-D302-366ADC541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7CBB8F-2343-F94C-235E-640CC76C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27" y="790206"/>
            <a:ext cx="6420746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2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F2726-B258-8C57-A9C3-CDC06BE1D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552FD4-6A2E-FC2F-64FA-EA37016C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63" y="642548"/>
            <a:ext cx="6973273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9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E2CB3-8B3C-30EC-B003-099C7CD18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24222C-470C-54F6-F5E3-68621FF1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16" y="833075"/>
            <a:ext cx="6030167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9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6D77D-8816-0743-F1BB-0D4987C27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BA145E-843E-FEDC-4739-2ADF412D7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69" y="2643078"/>
            <a:ext cx="671606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63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16</cp:revision>
  <dcterms:created xsi:type="dcterms:W3CDTF">2025-04-22T06:17:03Z</dcterms:created>
  <dcterms:modified xsi:type="dcterms:W3CDTF">2025-05-02T09:02:44Z</dcterms:modified>
</cp:coreProperties>
</file>