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705017-D506-96A3-1A48-A2DF8D9D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599680"/>
            <a:ext cx="7020905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02DD1-1130-202F-D302-366ADC541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FF4432-D488-29B4-9632-BA6FF668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342469"/>
            <a:ext cx="6182588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2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F2726-B258-8C57-A9C3-CDC06BE1D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739A60-F004-4DE7-79A8-49E3895B6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06" y="537759"/>
            <a:ext cx="6363588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9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16</cp:revision>
  <dcterms:created xsi:type="dcterms:W3CDTF">2025-04-22T06:17:03Z</dcterms:created>
  <dcterms:modified xsi:type="dcterms:W3CDTF">2025-05-02T09:04:46Z</dcterms:modified>
</cp:coreProperties>
</file>