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A24A95-201A-2C04-4D5D-7B66A9E4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956917"/>
            <a:ext cx="726858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02DD1-1130-202F-D302-366ADC541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9220BD-07D0-3F8A-FCD4-8AE5832F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047" y="180521"/>
            <a:ext cx="7563906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F2726-B258-8C57-A9C3-CDC06BE1D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575EC8-7F0F-DE23-C57E-57518298D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940" y="0"/>
            <a:ext cx="6710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9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E2CB3-8B3C-30EC-B003-099C7CD1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1AE32C-049F-6430-8EDB-23E4D01D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1009312"/>
            <a:ext cx="5487166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9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16</cp:revision>
  <dcterms:created xsi:type="dcterms:W3CDTF">2025-04-22T06:17:03Z</dcterms:created>
  <dcterms:modified xsi:type="dcterms:W3CDTF">2025-05-02T09:06:06Z</dcterms:modified>
</cp:coreProperties>
</file>