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4B623-E9EC-BE02-F771-474A6AE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83" y="0"/>
            <a:ext cx="6980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7CC89F-3D29-5B22-4E2C-2069A5D2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95250"/>
            <a:ext cx="7124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85D784-F8B1-DAFA-2428-D447DD52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42862"/>
            <a:ext cx="62674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295E15-9745-8D00-2570-72FE177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44" y="0"/>
            <a:ext cx="5781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0E5836-2DE1-FB53-C808-C04903DF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61912"/>
            <a:ext cx="61912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E19817-1636-6C40-0AF2-5CA721FD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2025-04-29T00:36:27Z</dcterms:modified>
</cp:coreProperties>
</file>