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567EA6-5B50-33E9-BE99-8B14CB24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66700"/>
            <a:ext cx="74390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B2436-D92D-95A0-A30E-89094792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8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0339EF-E80C-9777-4B7E-FB77C16C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205037"/>
            <a:ext cx="5200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63EEB4-4D59-5964-1DEA-FE917C9A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519112"/>
            <a:ext cx="78581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10DE04-9F97-C32E-6F76-C68F730B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47" y="0"/>
            <a:ext cx="6848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D679AB-0EDB-72AE-56C6-1AC9C3DB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971550"/>
            <a:ext cx="6886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470E7B-8ACC-AB57-6E3A-C7B27F9B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519112"/>
            <a:ext cx="71723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C50F-04C7-B398-194C-EF8ED67C8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06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18BD9-4DDB-B3AA-86FC-9B9B1F82A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92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2025-04-29T00:38:26Z</dcterms:modified>
</cp:coreProperties>
</file>