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91B5E5-44FA-A9F2-E8E5-D9BBF183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2328862"/>
            <a:ext cx="77247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41306-7324-9DBD-744F-2750A7D55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322156-3AB2-B02B-5996-5F62E8E1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9525"/>
            <a:ext cx="821055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A632-C731-1706-B440-36D1C415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75CB42-107C-E036-DA4D-1187D5C4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21" y="0"/>
            <a:ext cx="7434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EFF3E-09F7-D676-FD6C-F64FD16C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DD810A-BDDF-FFFF-C989-B7A50CE8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46" y="0"/>
            <a:ext cx="8133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6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A1D04-2E94-D948-7B34-28005BE40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782890-7436-73DB-CD7E-6D0F9592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633412"/>
            <a:ext cx="76866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9C341-953D-255F-7B3A-7E6A807DF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ADF336-1AA2-EA46-505A-8739AF77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909637"/>
            <a:ext cx="66675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0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11</cp:revision>
  <dcterms:created xsi:type="dcterms:W3CDTF">2025-04-22T06:17:03Z</dcterms:created>
  <dcterms:modified xsi:type="dcterms:W3CDTF">2025-04-24T10:19:57Z</dcterms:modified>
</cp:coreProperties>
</file>