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E3CD0C-96B3-B627-A899-CA76FA7C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28587"/>
            <a:ext cx="78009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6E909-98F3-DFEF-AD44-6FFF19BF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285875"/>
            <a:ext cx="8143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45908-33B0-16B0-911C-82B01B8C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532F74-5E9C-6A5B-8411-4315A820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90512"/>
            <a:ext cx="78105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6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5EA261-DCAC-5A5D-602C-6F17C122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100262"/>
            <a:ext cx="7934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D6D6A-AE4F-DA99-C9A6-EE608F93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34BF76-BA6C-0FD1-A86E-8034E680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04787"/>
            <a:ext cx="79533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2025-04-24T08:29:15Z</dcterms:modified>
</cp:coreProperties>
</file>