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A2DF-84C4-27E4-AA12-CC9A164C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F47B10-4312-135F-3F52-CE26FDA19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A366D-F074-3D4A-4976-177AC21D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E2F0F-65FA-4678-45DE-102403B8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5B7C8-75E1-EB62-F318-27C309F4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5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20833-C541-E1C9-2261-F818B313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3032F-B4FF-6ADA-F15A-C4B729D4D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B37F0-0DE6-95C4-703D-EF206476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C2DC1-580E-E1DB-8C83-D556B0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1C89-9989-C122-B1FD-EB8C26EA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5F6F12-0E60-D879-2CBA-B5936CC66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DCFB7-223B-3D48-B61A-9F19B711E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3F5BE-E41F-1B9D-28B8-3B5CF637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70094-711B-B4C0-AF2E-5C6C4EB2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CB2B8-A3BD-FF1D-F176-585F46BC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4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6BC33-9B15-8C16-3BF5-4A99F0A0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631BA-B567-A0B0-BEA3-98361471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40DDB-8FBF-821F-1641-1C3A2D24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5016-5726-F727-5026-85F10C6E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9E97C-C7FD-1CF5-A0EC-DA9FF185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0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3B46-DA70-BC3D-6DFD-AA209A51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7ABC1-5501-DE15-8A26-DEC280B5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FAFBE-11E8-3A09-02E6-5CA80B49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B2E92-A726-737A-9C03-AC1C07FB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B9EDF-18C8-D741-258D-E7ACD479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8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6A23C-3C48-2B7F-C956-DE6A8E67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7A869-9040-1ED3-82DA-5701694CF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E63DB-A3DF-1666-4823-FF07ABD0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6A874-D132-8949-A7BE-BF4789B7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BF7E9-22BC-317D-BAA1-80A0C34E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29764-DBC9-9DE9-F9B6-D813476F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0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FD51-A6E4-CA7F-BF2D-C43FF6DA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B1ED8-EE6D-CC22-A368-33E968D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EAAFB-116B-92EF-226C-08C11046B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BE64FE-5BE6-E000-CDD6-11A9B16EF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72C1AB-22E6-9058-D98F-8E34B1B01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FD33D-34D3-DA58-BF1B-108A2A37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D9D34-4D8D-C2EC-825A-0572633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1B53E1-5336-1A56-C758-732F27B6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2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82343-A132-E7CC-CD0D-B7A10FCA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905466-886A-4692-7EFF-A75CC584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44FD0B-1587-965D-D97C-7882B7E4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0FA7C4-9E5E-5D17-ED7B-042F22A4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4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108B4-947E-EFA8-B28B-0BC84163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B43878-1E81-EB48-C17D-37B47D00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39B23-2F68-3B54-9359-856F5864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2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219F-A445-FBE5-2DA5-A7446BFC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A7B6F-3AD5-828C-0ACE-4A6ED87F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AA2CD-B3E0-3F3A-36EC-BF1E4BC6F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904C0-2F4B-4EA2-0D18-B6881F5D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6B94A-F085-0756-E7BB-96085C4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22B57-F327-0BFA-E0B8-75726987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97DED-F21D-44C3-5241-D35B52FD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E31A19-DF00-8276-50F5-E97B05DBF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894748-A9E7-53C4-581D-7873CE5A8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F4A76-62CB-5171-E1FF-08FB22CF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083D5-626D-EBF1-0E8D-D118A8CC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2F9E4-B210-B903-9966-62660F6B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09E5DA-7BA5-E680-32B2-78D9E32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72BA5-D3C4-E030-AAA6-27E8E402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C9D4D-F81A-8978-2106-24AC657D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94D43-BF38-4443-1B06-114F8182E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22CD-487F-FE62-0499-64633BFA5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6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AF6B063-F6B8-8622-BE2D-389E7A3ED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1462087"/>
            <a:ext cx="74199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4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41306-7324-9DBD-744F-2750A7D55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A7C7A0C-7300-82BF-4C23-BFD9BBC33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1576387"/>
            <a:ext cx="82010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5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B7FF6-E3C5-0DEA-086D-85DE1CAF3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035454-8D40-7197-34BE-226ECB659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914400"/>
            <a:ext cx="79914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2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6A632-C731-1706-B440-36D1C4152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08B622-3578-062F-5023-C5E7B1E77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195" y="0"/>
            <a:ext cx="80856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EFF3E-09F7-D676-FD6C-F64FD16CE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FAFAB2-51C0-512A-8BC9-DE09A557E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528637"/>
            <a:ext cx="849630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6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24AA2-8DA8-417B-4612-A5EA29CBE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645516-AC5B-DBDA-55DB-A80AA3138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247775"/>
            <a:ext cx="75247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21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경태 함</dc:creator>
  <cp:lastModifiedBy>경태 함</cp:lastModifiedBy>
  <cp:revision>10</cp:revision>
  <dcterms:created xsi:type="dcterms:W3CDTF">2025-04-22T06:17:03Z</dcterms:created>
  <dcterms:modified xsi:type="dcterms:W3CDTF">2025-04-24T08:32:19Z</dcterms:modified>
</cp:coreProperties>
</file>