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4AE6AB-A7BD-3E15-71DC-D59596C8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76475"/>
            <a:ext cx="77819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9A5530-4F8A-1C57-F60F-1C931806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673" y="375770"/>
            <a:ext cx="5634653" cy="24856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22719C-1113-B125-A526-27A37B793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355" y="2924503"/>
            <a:ext cx="5579971" cy="368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8C27D97-2738-D30A-F456-40164291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95275"/>
            <a:ext cx="7886700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F3E-09F7-D676-FD6C-F64FD16C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ADC3C7-03C9-362B-00E4-61D61488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509712"/>
            <a:ext cx="8286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6DF07-A725-D975-A84A-0AA42DE3E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7C7621-6695-5D37-C8CD-1E0B8BF33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538287"/>
            <a:ext cx="81629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9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1D04-2E94-D948-7B34-28005BE4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1EE74C-B5EF-364B-2075-C2443C5E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77" y="0"/>
            <a:ext cx="7773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10</cp:revision>
  <dcterms:created xsi:type="dcterms:W3CDTF">2025-04-22T06:17:03Z</dcterms:created>
  <dcterms:modified xsi:type="dcterms:W3CDTF">2025-04-24T08:41:36Z</dcterms:modified>
</cp:coreProperties>
</file>