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173EC3-4D73-2359-EA33-B967BEE4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607" y="0"/>
            <a:ext cx="7404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1306-7324-9DBD-744F-2750A7D5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9EA67E-BC37-A581-3405-C8008429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661987"/>
            <a:ext cx="8010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FC1360-8C5B-D114-E646-69E4A74A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2171700"/>
            <a:ext cx="7753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FF3E-09F7-D676-FD6C-F64FD16C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4BDE5C-FD5F-6A86-0526-30ACC638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728662"/>
            <a:ext cx="77152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1D04-2E94-D948-7B34-28005BE4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98B8AE-FE2D-1B74-784E-54612DB1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66" y="0"/>
            <a:ext cx="7769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10</cp:revision>
  <dcterms:created xsi:type="dcterms:W3CDTF">2025-04-22T06:17:03Z</dcterms:created>
  <dcterms:modified xsi:type="dcterms:W3CDTF">2025-04-24T08:45:21Z</dcterms:modified>
</cp:coreProperties>
</file>