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7D32DCC-788A-0181-4EAC-73957311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188" y="0"/>
            <a:ext cx="7207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F831B8-1FBF-AC40-F1D9-E6332029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062162"/>
            <a:ext cx="78962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6241EE-875E-2BB7-2F98-68AF5A4B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03" y="0"/>
            <a:ext cx="7651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FF0CE8-7751-DB2E-9672-E6F2787A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914525"/>
            <a:ext cx="8172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7627D-9F8F-DAF5-01EE-0ADA0461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EA2A0D-99E2-7810-E9A0-362A9838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104900"/>
            <a:ext cx="7696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3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1D04-2E94-D948-7B34-28005BE4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42BA48-97CE-138E-E044-1BA769885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595312"/>
            <a:ext cx="778192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10</cp:revision>
  <dcterms:created xsi:type="dcterms:W3CDTF">2025-04-22T06:17:03Z</dcterms:created>
  <dcterms:modified xsi:type="dcterms:W3CDTF">2025-04-24T08:53:11Z</dcterms:modified>
</cp:coreProperties>
</file>