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90FC92-A3AB-2A2E-FE17-F99A75D90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957262"/>
            <a:ext cx="8267700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4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41306-7324-9DBD-744F-2750A7D55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B97931D-41C1-E514-7074-336D7C0F0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975" y="423862"/>
            <a:ext cx="8020050" cy="601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5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A632-C731-1706-B440-36D1C415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2A4D0C3-94A0-5AD1-DD66-0A596B1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2395537"/>
            <a:ext cx="80105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EFF3E-09F7-D676-FD6C-F64FD16CE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5827547-A7B5-0C08-18B3-4AFD203AC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561975"/>
            <a:ext cx="80867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69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1D04-2E94-D948-7B34-28005BE40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B533C7A-7F6A-D556-022B-902A67C10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1466850"/>
            <a:ext cx="5353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2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9C341-953D-255F-7B3A-7E6A807D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1E77673-F79F-C721-7F80-F947D0738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381" y="0"/>
            <a:ext cx="68392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05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075E8-846E-FE4A-41F6-7955844E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1277FE7-EC8D-D460-95F4-471F958715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757237"/>
            <a:ext cx="72104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8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3EACAEF-0DC8-66F0-7625-7DEB20A46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390650"/>
            <a:ext cx="51435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와이드스크린</PresentationFormat>
  <Paragraphs>0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11</cp:revision>
  <dcterms:created xsi:type="dcterms:W3CDTF">2025-04-22T06:17:03Z</dcterms:created>
  <dcterms:modified xsi:type="dcterms:W3CDTF">2025-04-24T08:57:05Z</dcterms:modified>
</cp:coreProperties>
</file>