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567EA6-5B50-33E9-BE99-8B14CB247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266700"/>
            <a:ext cx="743902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1D8B-5764-E7AB-86B1-9DF66F56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0339EF-E80C-9777-4B7E-FB77C16C1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2205037"/>
            <a:ext cx="52006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605BF-EF88-2031-31B1-1ED89F68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C63EEB4-4D59-5964-1DEA-FE917C9A8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937" y="519112"/>
            <a:ext cx="78581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4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B361C-B0BB-2677-7AA8-95955F7D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D10DE04-9F97-C32E-6F76-C68F730B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547" y="0"/>
            <a:ext cx="6848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17EDA-2106-2225-9F5D-6B6ACA1B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D679AB-0EDB-72AE-56C6-1AC9C3DBB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971550"/>
            <a:ext cx="68865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12FE3-D09B-2321-C743-4E5D2C494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470E7B-8ACC-AB57-6E3A-C7B27F9B3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519112"/>
            <a:ext cx="717232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2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14</cp:revision>
  <dcterms:created xsi:type="dcterms:W3CDTF">2025-04-22T06:17:03Z</dcterms:created>
  <dcterms:modified xsi:type="dcterms:W3CDTF">2025-04-29T06:36:57Z</dcterms:modified>
</cp:coreProperties>
</file>