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2436-D92D-95A0-A30E-89094792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C50F-04C7-B398-194C-EF8ED67C8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06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18BD9-4DDB-B3AA-86FC-9B9B1F82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92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12</cp:revision>
  <dcterms:created xsi:type="dcterms:W3CDTF">2025-04-22T06:17:03Z</dcterms:created>
  <dcterms:modified xsi:type="dcterms:W3CDTF">2025-04-28T11:35:14Z</dcterms:modified>
</cp:coreProperties>
</file>