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F2B9C-CBA1-4D63-8C54-3E978D133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ACFE4-B6EA-4D1B-A602-488210D4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B8CD4-5A95-473F-BEA4-E23C3B70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B3AE-5295-4CE7-8FBF-64DF340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2278C-ACE1-4490-8601-199F67B2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F8F11-902B-468C-9AAC-CE00B10A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5A128-A310-4C7C-B28D-BAEFC1DC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1AF34-4D37-4768-8055-842090A0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7BA6C-2530-4B43-9698-8C84691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E8969-5721-4894-9A16-3CCCF75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9A2D5-BC1D-49E9-8C70-7EDEB7A2B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EB97A-F38A-45CD-86DA-21634E84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AB852-5B95-4758-8CC9-C7BB280F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7FDB8-E838-450B-8CED-523209D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DB89E-474E-4792-A1BB-71C2874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2062-7CC6-41EC-98C5-662FEA30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E5C91-1948-49BC-9BF6-66693FAD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839D2-2B21-406D-A80F-946D9732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6356A-C055-4E93-9C65-1E6A81B5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0BDA5-15DA-4C91-A77C-13AD688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3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B171-3F46-4291-BB92-83A3A397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D7028-1933-40BD-BEE4-8F6E1B57C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72541-3615-42FB-83E4-802309D0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23561-7A5F-47B3-B309-3E558E7B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4A6BE-D8A1-4777-8FDD-867EDE82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83F34-02B3-40BC-8C01-9FC2E30E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77FEA-5833-4A19-929D-18987A411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CAA05-DEC3-4FE8-84ED-AB890AE8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0C898-5E04-4C9A-B73C-4306928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26E49-8819-456B-AEBE-1E7B2C6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D5136-94AA-4206-B6AD-F08B87C6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67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1AF39-B5EA-4997-A1F6-BD1675BA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E88D9E-C83D-456B-A838-B8F6E359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8CA29-67F1-46AE-A297-B250B7BF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4BCBD9-2841-4712-901A-D90E34DF0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5C61B5-AD01-4114-BDF6-F75DFBF6A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3AA71-F97F-414A-B557-3D537C25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BFCE-BD00-4510-9444-96DF0BD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757C71-7A29-4605-9DB1-37A858A1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0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FCEA7-5D69-48BF-B785-532E2747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9CEB4-4474-4124-8A9F-E7329489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F0047-1417-4730-9947-C888F322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4327C9-9C8C-4C22-AA15-55A3FE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EB9087-695A-44B2-931A-B1A16DD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D86E0-82BD-44EB-8716-4F03860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4D1FA-C40A-4D73-B8C5-C02FE3E4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1B85-6F45-410E-8823-A52B416C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80AA8-D1E2-4045-B83E-1B7E1C49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93D8B8-CB69-4799-BC12-03596A25B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338AC-B750-4971-9BC3-AB80911E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CCEC26-4E8F-4667-A5EB-CCF8F44C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2F77D-98CD-49AF-ABC3-9CD3439D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6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08E5-D901-4A1C-81B9-0CCECD06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583C39-A068-4E99-A94A-6E081727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5BF2A-A384-47D3-AC4D-7DAAEBC3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6A745-3785-4329-BE90-A77EC529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C9BC9-7BB1-48CC-A881-88C421E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B3FE5-D015-4EDD-B643-062C2AE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200B6-2747-4204-A7F9-5D29360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59292-89CE-4DF9-A5A5-346C4134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4D5E1-D216-4E62-B7E8-D625F6951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2973-1FBC-4995-86FD-F063CA38EF55}" type="datetimeFigureOut">
              <a:rPr lang="ko-KR" altLang="en-US" smtClean="0"/>
              <a:t>2017-09-21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1EE5E-E0F8-4CAE-8322-09281BDAD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F4E2B-68E0-4ABB-9940-58DF6A77E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4E5C-2467-4949-A13C-D10F620F83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1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17CE08-B011-4FE2-8F1E-37E65EF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13264"/>
              </p:ext>
            </p:extLst>
          </p:nvPr>
        </p:nvGraphicFramePr>
        <p:xfrm>
          <a:off x="5886734" y="643949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66A97F-2681-47D1-9ACB-933313BDC17D}"/>
              </a:ext>
            </a:extLst>
          </p:cNvPr>
          <p:cNvSpPr txBox="1"/>
          <p:nvPr/>
        </p:nvSpPr>
        <p:spPr>
          <a:xfrm>
            <a:off x="6313445" y="2766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46B91-54A7-47CB-90E5-3EC17F8A4E18}"/>
              </a:ext>
            </a:extLst>
          </p:cNvPr>
          <p:cNvSpPr txBox="1"/>
          <p:nvPr/>
        </p:nvSpPr>
        <p:spPr>
          <a:xfrm>
            <a:off x="8190711" y="274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66366-B959-446E-867B-FB6ED542881C}"/>
              </a:ext>
            </a:extLst>
          </p:cNvPr>
          <p:cNvSpPr/>
          <p:nvPr/>
        </p:nvSpPr>
        <p:spPr>
          <a:xfrm>
            <a:off x="5559216" y="9962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8317C-9BEC-4260-82C8-72384016B5D5}"/>
              </a:ext>
            </a:extLst>
          </p:cNvPr>
          <p:cNvSpPr txBox="1"/>
          <p:nvPr/>
        </p:nvSpPr>
        <p:spPr>
          <a:xfrm>
            <a:off x="5556785" y="21132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849800-C1CC-4742-8FD7-CC5E273582DB}"/>
              </a:ext>
            </a:extLst>
          </p:cNvPr>
          <p:cNvSpPr/>
          <p:nvPr/>
        </p:nvSpPr>
        <p:spPr>
          <a:xfrm>
            <a:off x="6271499" y="1013281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98337C-8E19-4A8C-AEB0-0458DFC4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86927"/>
              </p:ext>
            </p:extLst>
          </p:nvPr>
        </p:nvGraphicFramePr>
        <p:xfrm>
          <a:off x="2082996" y="1013281"/>
          <a:ext cx="2282502" cy="147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A0AEF3-CEA6-4A46-86E9-1C4E686C7E70}"/>
              </a:ext>
            </a:extLst>
          </p:cNvPr>
          <p:cNvSpPr txBox="1"/>
          <p:nvPr/>
        </p:nvSpPr>
        <p:spPr>
          <a:xfrm>
            <a:off x="2115424" y="6459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73A61-CDCD-4421-8889-DA6D60319FC4}"/>
              </a:ext>
            </a:extLst>
          </p:cNvPr>
          <p:cNvSpPr txBox="1"/>
          <p:nvPr/>
        </p:nvSpPr>
        <p:spPr>
          <a:xfrm>
            <a:off x="4001079" y="6439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149E86-57FD-4591-BC32-0D8B15157B42}"/>
              </a:ext>
            </a:extLst>
          </p:cNvPr>
          <p:cNvSpPr/>
          <p:nvPr/>
        </p:nvSpPr>
        <p:spPr>
          <a:xfrm>
            <a:off x="1755478" y="100489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2F67A-3C6E-417D-99F3-18B7C4ED4CD4}"/>
              </a:ext>
            </a:extLst>
          </p:cNvPr>
          <p:cNvSpPr txBox="1"/>
          <p:nvPr/>
        </p:nvSpPr>
        <p:spPr>
          <a:xfrm>
            <a:off x="1753047" y="2130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8B187-4E9F-4C35-941E-86150CEC0088}"/>
              </a:ext>
            </a:extLst>
          </p:cNvPr>
          <p:cNvSpPr txBox="1"/>
          <p:nvPr/>
        </p:nvSpPr>
        <p:spPr>
          <a:xfrm>
            <a:off x="2072080" y="262575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바운더리</a:t>
            </a:r>
            <a:r>
              <a:rPr lang="ko-KR" altLang="en-US" dirty="0"/>
              <a:t> 체크 필요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4D829-44FD-4193-9696-E91F2B776EAB}"/>
              </a:ext>
            </a:extLst>
          </p:cNvPr>
          <p:cNvSpPr txBox="1"/>
          <p:nvPr/>
        </p:nvSpPr>
        <p:spPr>
          <a:xfrm>
            <a:off x="6047566" y="286642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바운더리</a:t>
            </a:r>
            <a:r>
              <a:rPr lang="ko-KR" altLang="en-US" dirty="0"/>
              <a:t> 체크</a:t>
            </a:r>
            <a:r>
              <a:rPr lang="en-US" altLang="ko-KR" dirty="0"/>
              <a:t> </a:t>
            </a:r>
            <a:r>
              <a:rPr lang="ko-KR" altLang="en-US" dirty="0"/>
              <a:t>필요 없음</a:t>
            </a:r>
          </a:p>
        </p:txBody>
      </p:sp>
    </p:spTree>
    <p:extLst>
      <p:ext uri="{BB962C8B-B14F-4D97-AF65-F5344CB8AC3E}">
        <p14:creationId xmlns:p14="http://schemas.microsoft.com/office/powerpoint/2010/main" val="28858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17CE08-B011-4FE2-8F1E-37E65EF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11437"/>
              </p:ext>
            </p:extLst>
          </p:nvPr>
        </p:nvGraphicFramePr>
        <p:xfrm>
          <a:off x="1339901" y="828507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66A97F-2681-47D1-9ACB-933313BDC17D}"/>
              </a:ext>
            </a:extLst>
          </p:cNvPr>
          <p:cNvSpPr txBox="1"/>
          <p:nvPr/>
        </p:nvSpPr>
        <p:spPr>
          <a:xfrm>
            <a:off x="1766612" y="461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46B91-54A7-47CB-90E5-3EC17F8A4E18}"/>
              </a:ext>
            </a:extLst>
          </p:cNvPr>
          <p:cNvSpPr txBox="1"/>
          <p:nvPr/>
        </p:nvSpPr>
        <p:spPr>
          <a:xfrm>
            <a:off x="3643878" y="459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66366-B959-446E-867B-FB6ED542881C}"/>
              </a:ext>
            </a:extLst>
          </p:cNvPr>
          <p:cNvSpPr/>
          <p:nvPr/>
        </p:nvSpPr>
        <p:spPr>
          <a:xfrm>
            <a:off x="1012383" y="11808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8317C-9BEC-4260-82C8-72384016B5D5}"/>
              </a:ext>
            </a:extLst>
          </p:cNvPr>
          <p:cNvSpPr txBox="1"/>
          <p:nvPr/>
        </p:nvSpPr>
        <p:spPr>
          <a:xfrm>
            <a:off x="1009952" y="2297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849800-C1CC-4742-8FD7-CC5E273582DB}"/>
              </a:ext>
            </a:extLst>
          </p:cNvPr>
          <p:cNvSpPr/>
          <p:nvPr/>
        </p:nvSpPr>
        <p:spPr>
          <a:xfrm>
            <a:off x="1724666" y="1197839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627935F-C957-4028-A2BD-CC56710A2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239583"/>
              </p:ext>
            </p:extLst>
          </p:nvPr>
        </p:nvGraphicFramePr>
        <p:xfrm>
          <a:off x="5139897" y="828507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87E33D-EFB1-495E-AC93-227601727C05}"/>
              </a:ext>
            </a:extLst>
          </p:cNvPr>
          <p:cNvSpPr txBox="1"/>
          <p:nvPr/>
        </p:nvSpPr>
        <p:spPr>
          <a:xfrm>
            <a:off x="5566608" y="461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51358-C776-449D-A7FC-1FBA7A1B6DF1}"/>
              </a:ext>
            </a:extLst>
          </p:cNvPr>
          <p:cNvSpPr txBox="1"/>
          <p:nvPr/>
        </p:nvSpPr>
        <p:spPr>
          <a:xfrm>
            <a:off x="7443874" y="459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21F89E-834A-4FE5-9FE4-8DB8B1C2B1F6}"/>
              </a:ext>
            </a:extLst>
          </p:cNvPr>
          <p:cNvSpPr/>
          <p:nvPr/>
        </p:nvSpPr>
        <p:spPr>
          <a:xfrm>
            <a:off x="4812379" y="11808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D3EA6-1289-4404-BD99-DBDE9208B4E4}"/>
              </a:ext>
            </a:extLst>
          </p:cNvPr>
          <p:cNvSpPr txBox="1"/>
          <p:nvPr/>
        </p:nvSpPr>
        <p:spPr>
          <a:xfrm>
            <a:off x="4809948" y="2297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414A9D-C18E-4CC5-91C4-C0C80435FD52}"/>
              </a:ext>
            </a:extLst>
          </p:cNvPr>
          <p:cNvSpPr/>
          <p:nvPr/>
        </p:nvSpPr>
        <p:spPr>
          <a:xfrm>
            <a:off x="5524662" y="1197839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CF53466-C93A-42F6-A692-0E777BE4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49647"/>
              </p:ext>
            </p:extLst>
          </p:nvPr>
        </p:nvGraphicFramePr>
        <p:xfrm>
          <a:off x="1339901" y="3657744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205FCC8-166C-4409-AD68-79872DC0E0C2}"/>
              </a:ext>
            </a:extLst>
          </p:cNvPr>
          <p:cNvSpPr txBox="1"/>
          <p:nvPr/>
        </p:nvSpPr>
        <p:spPr>
          <a:xfrm>
            <a:off x="1766612" y="3290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76E0C-CD5E-4905-916B-1AD45CD4EEF9}"/>
              </a:ext>
            </a:extLst>
          </p:cNvPr>
          <p:cNvSpPr txBox="1"/>
          <p:nvPr/>
        </p:nvSpPr>
        <p:spPr>
          <a:xfrm>
            <a:off x="3643878" y="3288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5F8B1B-7CB5-42ED-B2E2-F1AB0FA13788}"/>
              </a:ext>
            </a:extLst>
          </p:cNvPr>
          <p:cNvSpPr/>
          <p:nvPr/>
        </p:nvSpPr>
        <p:spPr>
          <a:xfrm>
            <a:off x="1012383" y="401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18428-B657-4EC0-A6CB-2F0390104579}"/>
              </a:ext>
            </a:extLst>
          </p:cNvPr>
          <p:cNvSpPr txBox="1"/>
          <p:nvPr/>
        </p:nvSpPr>
        <p:spPr>
          <a:xfrm>
            <a:off x="1009952" y="5126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59DA4D-2EC3-41E0-94AB-F5CD7D819013}"/>
              </a:ext>
            </a:extLst>
          </p:cNvPr>
          <p:cNvSpPr/>
          <p:nvPr/>
        </p:nvSpPr>
        <p:spPr>
          <a:xfrm>
            <a:off x="1724666" y="4027076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D6B7529-B1BC-492F-BE3B-FB486BBC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075"/>
              </p:ext>
            </p:extLst>
          </p:nvPr>
        </p:nvGraphicFramePr>
        <p:xfrm>
          <a:off x="5267347" y="3657744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28CBBBB-8A06-4EFC-ADA4-5297E51E043A}"/>
              </a:ext>
            </a:extLst>
          </p:cNvPr>
          <p:cNvSpPr txBox="1"/>
          <p:nvPr/>
        </p:nvSpPr>
        <p:spPr>
          <a:xfrm>
            <a:off x="5694058" y="3290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D8A3E-E0DA-474A-9248-A2F1EC8B9957}"/>
              </a:ext>
            </a:extLst>
          </p:cNvPr>
          <p:cNvSpPr txBox="1"/>
          <p:nvPr/>
        </p:nvSpPr>
        <p:spPr>
          <a:xfrm>
            <a:off x="7571324" y="3288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291991-227B-45E6-9F4E-5263A0CB2DB1}"/>
              </a:ext>
            </a:extLst>
          </p:cNvPr>
          <p:cNvSpPr/>
          <p:nvPr/>
        </p:nvSpPr>
        <p:spPr>
          <a:xfrm>
            <a:off x="4939829" y="401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E40B3-861D-44C4-98C5-44CAADF28945}"/>
              </a:ext>
            </a:extLst>
          </p:cNvPr>
          <p:cNvSpPr txBox="1"/>
          <p:nvPr/>
        </p:nvSpPr>
        <p:spPr>
          <a:xfrm>
            <a:off x="4937398" y="5126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8B6FD2-850A-4EF7-83C5-77CC0A55837B}"/>
              </a:ext>
            </a:extLst>
          </p:cNvPr>
          <p:cNvSpPr/>
          <p:nvPr/>
        </p:nvSpPr>
        <p:spPr>
          <a:xfrm>
            <a:off x="5652112" y="4027076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17CE08-B011-4FE2-8F1E-37E65EFE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81681"/>
              </p:ext>
            </p:extLst>
          </p:nvPr>
        </p:nvGraphicFramePr>
        <p:xfrm>
          <a:off x="1339901" y="828507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66A97F-2681-47D1-9ACB-933313BDC17D}"/>
              </a:ext>
            </a:extLst>
          </p:cNvPr>
          <p:cNvSpPr txBox="1"/>
          <p:nvPr/>
        </p:nvSpPr>
        <p:spPr>
          <a:xfrm>
            <a:off x="1766612" y="461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46B91-54A7-47CB-90E5-3EC17F8A4E18}"/>
              </a:ext>
            </a:extLst>
          </p:cNvPr>
          <p:cNvSpPr txBox="1"/>
          <p:nvPr/>
        </p:nvSpPr>
        <p:spPr>
          <a:xfrm>
            <a:off x="3643878" y="459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66366-B959-446E-867B-FB6ED542881C}"/>
              </a:ext>
            </a:extLst>
          </p:cNvPr>
          <p:cNvSpPr/>
          <p:nvPr/>
        </p:nvSpPr>
        <p:spPr>
          <a:xfrm>
            <a:off x="1012383" y="11808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8317C-9BEC-4260-82C8-72384016B5D5}"/>
              </a:ext>
            </a:extLst>
          </p:cNvPr>
          <p:cNvSpPr txBox="1"/>
          <p:nvPr/>
        </p:nvSpPr>
        <p:spPr>
          <a:xfrm>
            <a:off x="1009952" y="2297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849800-C1CC-4742-8FD7-CC5E273582DB}"/>
              </a:ext>
            </a:extLst>
          </p:cNvPr>
          <p:cNvSpPr/>
          <p:nvPr/>
        </p:nvSpPr>
        <p:spPr>
          <a:xfrm>
            <a:off x="1724666" y="1197839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627935F-C957-4028-A2BD-CC56710A2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76026"/>
              </p:ext>
            </p:extLst>
          </p:nvPr>
        </p:nvGraphicFramePr>
        <p:xfrm>
          <a:off x="5139897" y="828507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87E33D-EFB1-495E-AC93-227601727C05}"/>
              </a:ext>
            </a:extLst>
          </p:cNvPr>
          <p:cNvSpPr txBox="1"/>
          <p:nvPr/>
        </p:nvSpPr>
        <p:spPr>
          <a:xfrm>
            <a:off x="5566608" y="461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51358-C776-449D-A7FC-1FBA7A1B6DF1}"/>
              </a:ext>
            </a:extLst>
          </p:cNvPr>
          <p:cNvSpPr txBox="1"/>
          <p:nvPr/>
        </p:nvSpPr>
        <p:spPr>
          <a:xfrm>
            <a:off x="7443874" y="459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21F89E-834A-4FE5-9FE4-8DB8B1C2B1F6}"/>
              </a:ext>
            </a:extLst>
          </p:cNvPr>
          <p:cNvSpPr/>
          <p:nvPr/>
        </p:nvSpPr>
        <p:spPr>
          <a:xfrm>
            <a:off x="4812379" y="118084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D3EA6-1289-4404-BD99-DBDE9208B4E4}"/>
              </a:ext>
            </a:extLst>
          </p:cNvPr>
          <p:cNvSpPr txBox="1"/>
          <p:nvPr/>
        </p:nvSpPr>
        <p:spPr>
          <a:xfrm>
            <a:off x="4809948" y="2297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414A9D-C18E-4CC5-91C4-C0C80435FD52}"/>
              </a:ext>
            </a:extLst>
          </p:cNvPr>
          <p:cNvSpPr/>
          <p:nvPr/>
        </p:nvSpPr>
        <p:spPr>
          <a:xfrm>
            <a:off x="5524662" y="1197839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CF53466-C93A-42F6-A692-0E777BE4F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28747"/>
              </p:ext>
            </p:extLst>
          </p:nvPr>
        </p:nvGraphicFramePr>
        <p:xfrm>
          <a:off x="1339901" y="3657744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205FCC8-166C-4409-AD68-79872DC0E0C2}"/>
              </a:ext>
            </a:extLst>
          </p:cNvPr>
          <p:cNvSpPr txBox="1"/>
          <p:nvPr/>
        </p:nvSpPr>
        <p:spPr>
          <a:xfrm>
            <a:off x="1766612" y="3290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D76E0C-CD5E-4905-916B-1AD45CD4EEF9}"/>
              </a:ext>
            </a:extLst>
          </p:cNvPr>
          <p:cNvSpPr txBox="1"/>
          <p:nvPr/>
        </p:nvSpPr>
        <p:spPr>
          <a:xfrm>
            <a:off x="3643878" y="3288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5F8B1B-7CB5-42ED-B2E2-F1AB0FA13788}"/>
              </a:ext>
            </a:extLst>
          </p:cNvPr>
          <p:cNvSpPr/>
          <p:nvPr/>
        </p:nvSpPr>
        <p:spPr>
          <a:xfrm>
            <a:off x="1012383" y="401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718428-B657-4EC0-A6CB-2F0390104579}"/>
              </a:ext>
            </a:extLst>
          </p:cNvPr>
          <p:cNvSpPr txBox="1"/>
          <p:nvPr/>
        </p:nvSpPr>
        <p:spPr>
          <a:xfrm>
            <a:off x="1009952" y="5126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59DA4D-2EC3-41E0-94AB-F5CD7D819013}"/>
              </a:ext>
            </a:extLst>
          </p:cNvPr>
          <p:cNvSpPr/>
          <p:nvPr/>
        </p:nvSpPr>
        <p:spPr>
          <a:xfrm>
            <a:off x="1724666" y="4027076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D6B7529-B1BC-492F-BE3B-FB486BBC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6688"/>
              </p:ext>
            </p:extLst>
          </p:nvPr>
        </p:nvGraphicFramePr>
        <p:xfrm>
          <a:off x="5267347" y="3657744"/>
          <a:ext cx="3043336" cy="2209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417">
                  <a:extLst>
                    <a:ext uri="{9D8B030D-6E8A-4147-A177-3AD203B41FA5}">
                      <a16:colId xmlns:a16="http://schemas.microsoft.com/office/drawing/2014/main" val="30533314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498917511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294585975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354607610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969653568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3145452703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811361292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645432419"/>
                    </a:ext>
                  </a:extLst>
                </a:gridCol>
              </a:tblGrid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10381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1075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351297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71469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552351"/>
                  </a:ext>
                </a:extLst>
              </a:tr>
              <a:tr h="368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8223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28CBBBB-8A06-4EFC-ADA4-5297E51E043A}"/>
              </a:ext>
            </a:extLst>
          </p:cNvPr>
          <p:cNvSpPr txBox="1"/>
          <p:nvPr/>
        </p:nvSpPr>
        <p:spPr>
          <a:xfrm>
            <a:off x="5694058" y="3290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FD8A3E-E0DA-474A-9248-A2F1EC8B9957}"/>
              </a:ext>
            </a:extLst>
          </p:cNvPr>
          <p:cNvSpPr txBox="1"/>
          <p:nvPr/>
        </p:nvSpPr>
        <p:spPr>
          <a:xfrm>
            <a:off x="7571324" y="3288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291991-227B-45E6-9F4E-5263A0CB2DB1}"/>
              </a:ext>
            </a:extLst>
          </p:cNvPr>
          <p:cNvSpPr/>
          <p:nvPr/>
        </p:nvSpPr>
        <p:spPr>
          <a:xfrm>
            <a:off x="4939829" y="401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0E40B3-861D-44C4-98C5-44CAADF28945}"/>
              </a:ext>
            </a:extLst>
          </p:cNvPr>
          <p:cNvSpPr txBox="1"/>
          <p:nvPr/>
        </p:nvSpPr>
        <p:spPr>
          <a:xfrm>
            <a:off x="4937398" y="5126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8B6FD2-850A-4EF7-83C5-77CC0A55837B}"/>
              </a:ext>
            </a:extLst>
          </p:cNvPr>
          <p:cNvSpPr/>
          <p:nvPr/>
        </p:nvSpPr>
        <p:spPr>
          <a:xfrm>
            <a:off x="5652112" y="4027076"/>
            <a:ext cx="2248250" cy="1485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503</Words>
  <Application>Microsoft Office PowerPoint</Application>
  <PresentationFormat>와이드스크린</PresentationFormat>
  <Paragraphs>498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한경완</dc:creator>
  <cp:lastModifiedBy>한경완</cp:lastModifiedBy>
  <cp:revision>6</cp:revision>
  <dcterms:created xsi:type="dcterms:W3CDTF">2017-09-20T22:30:51Z</dcterms:created>
  <dcterms:modified xsi:type="dcterms:W3CDTF">2017-09-20T22:57:31Z</dcterms:modified>
</cp:coreProperties>
</file>