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75" r:id="rId7"/>
    <p:sldId id="262" r:id="rId8"/>
    <p:sldId id="260" r:id="rId9"/>
    <p:sldId id="261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AA9C-0134-4052-B468-0A01489F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47FF-33FD-4C87-AE76-58FEE196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0BA3-D6B0-4C82-AEFD-8E743840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F727-98E8-478B-9C39-F5AB456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EC2B-76FB-4F22-B450-9A73FC95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8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D20-7613-4987-BACA-31C759C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66C8-DF50-4164-B428-392F1D4C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44C6-5011-46C3-A6BB-93D2C72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5306-9E09-418F-A8AC-BDEE5C1C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3B70-7318-43C8-87BD-2D1FEB4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5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4A239-7483-482A-B5AD-FB50873B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F212-48E7-4E03-9414-05444BE8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B4D9-52A8-41BA-9EA1-2AFDFD2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07A6-053A-4B22-A7A1-A04AAE4F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7420-1D39-4F4B-9143-6B7B427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7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A85B-9AE4-45C5-9A5B-8B062F3A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6BC1-8653-4A5E-BF89-0D13C938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A17A-7532-4955-90AB-453EE59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3D35-218F-4703-A6A5-4317CEB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F038-FFE1-4EA4-9A9F-0C8CC90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40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E514-1ACE-43A5-8F59-3BB144B8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3DC58-58DE-4F2A-92B7-6C4A1FF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D78C-3378-4358-A50B-A03763F6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93E0-64CD-4D05-BDB5-1C7DB172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BF1F-1F28-4756-BEE6-1076416D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87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DCE4-D335-4221-87F8-AD9B5588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74E0-1ECD-466D-B2D8-E233D7A0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E23D-52FD-484B-83D0-2CD12C8E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F9E2-3804-4F6F-AADB-AA8DF34A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87882-6603-4698-A58C-5BE837C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675D5-CF05-499D-B820-C6C5B16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0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8A09-206A-4BF2-BAED-052172E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36C4D-BE82-43FD-B0DF-72514018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D6CC6-6CF3-4C86-BC62-B6381EC3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2306-39D0-4D14-8169-45AADB9D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3786-B448-42B1-9F63-6D641C50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18771-4E46-469D-984C-F7D4A33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85A7-0AD4-4464-8B86-9643C9A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0878-25A0-431B-BE08-9B9AD06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53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06A9-4D33-4F2A-A4DD-4D1DC10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FDB9A-820B-44C2-AE79-277C4FE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203E2-A7C6-4EBC-A688-E259FC65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807E3-BD20-4DC1-AB20-52CDE27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72331-36BC-4B0D-BC82-FB411760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98DEC-937C-4AB7-84D9-4CBE16F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15A7E-FDC1-47FA-8DD1-94AE5092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2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C1E3-C8F7-425D-9723-5625E74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6C30-A336-41EF-8884-C2F43865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83F0-1967-41C8-8E87-88637D00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EA95-2AE8-44FA-8E94-251A753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CFF0B-505F-4D4D-AC09-3394FFB5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8BCD-E669-4553-B89A-BF2A89B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5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7EB8-C08C-4243-BE7B-0F736B48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2455-E123-465B-8F09-D24FAF01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7678-7CAC-4461-B66D-B34E4943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C7EC-0365-4319-BB9F-AE8EFBE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FF39-8D53-429D-9C90-333ADC3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9385-E7D8-4010-9021-53D08B6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6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A8D61-F1D7-4219-9101-47CC1FD6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ACD7-92F0-46EF-B8D9-7048D6F9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9A77-513D-4837-9B93-8F2D8D37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4115-DCCB-4331-904D-2B61920D0021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5934-DFF8-4868-8D2F-5A97668D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F69D-A190-4CAE-9A1E-6C3D831D9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0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04F7-81FD-4CB7-A437-4DCE24AD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PPMC</a:t>
            </a:r>
            <a:br>
              <a:rPr lang="en-ID" dirty="0"/>
            </a:br>
            <a:r>
              <a:rPr lang="en-ID" dirty="0" err="1"/>
              <a:t>Topik</a:t>
            </a:r>
            <a:r>
              <a:rPr lang="en-ID" dirty="0"/>
              <a:t> #1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D20C3-05DD-4E71-83BC-392B7471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Yunianti</a:t>
            </a:r>
            <a:r>
              <a:rPr lang="en-ID" dirty="0"/>
              <a:t> </a:t>
            </a:r>
            <a:r>
              <a:rPr lang="en-ID" dirty="0" err="1"/>
              <a:t>Khotimah</a:t>
            </a:r>
            <a:r>
              <a:rPr lang="en-ID" dirty="0"/>
              <a:t> / 18317014</a:t>
            </a:r>
            <a:br>
              <a:rPr lang="en-ID" dirty="0"/>
            </a:br>
            <a:r>
              <a:rPr lang="en-ID" dirty="0"/>
              <a:t>Fadhil Mushthafa / 18317020</a:t>
            </a:r>
            <a:br>
              <a:rPr lang="en-ID" dirty="0"/>
            </a:br>
            <a:r>
              <a:rPr lang="en-ID" dirty="0" err="1"/>
              <a:t>Aminul</a:t>
            </a:r>
            <a:r>
              <a:rPr lang="en-ID" dirty="0"/>
              <a:t> </a:t>
            </a:r>
            <a:r>
              <a:rPr lang="en-ID" dirty="0" err="1"/>
              <a:t>Solihin</a:t>
            </a:r>
            <a:r>
              <a:rPr lang="en-ID" dirty="0"/>
              <a:t> / 18317026</a:t>
            </a:r>
            <a:br>
              <a:rPr lang="en-ID" dirty="0"/>
            </a:br>
            <a:r>
              <a:rPr lang="en-ID" dirty="0"/>
              <a:t>Joshua Adi Chandra / 18317032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012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51D7E4A-82B9-4217-91E9-C709F3C53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00" y="122186"/>
            <a:ext cx="3104167" cy="661362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50EFB66-9B06-4971-BA4C-DB553259B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67" y="385762"/>
            <a:ext cx="3257550" cy="608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29" y="0"/>
            <a:ext cx="3627771" cy="1325563"/>
          </a:xfrm>
        </p:spPr>
        <p:txBody>
          <a:bodyPr>
            <a:normAutofit/>
          </a:bodyPr>
          <a:lstStyle/>
          <a:p>
            <a:r>
              <a:rPr lang="en-ID" dirty="0"/>
              <a:t>Flowchart </a:t>
            </a:r>
            <a:br>
              <a:rPr lang="en-ID" dirty="0"/>
            </a:br>
            <a:r>
              <a:rPr lang="en-ID" dirty="0" err="1"/>
              <a:t>NewProject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672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C30107B-0625-4850-97E6-C25527BE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46" y="177800"/>
            <a:ext cx="3008362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4E26333-F205-4FB8-A810-5676178FFD85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7099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LoadProject</a:t>
            </a:r>
            <a:r>
              <a:rPr lang="en-ID" dirty="0"/>
              <a:t>()</a:t>
            </a:r>
            <a:endParaRPr lang="id-ID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B5BBBFB8-4816-4A7F-8813-3D5E6F78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0" y="812800"/>
            <a:ext cx="2159580" cy="5819775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49CD5B-8908-4F15-A187-AC124A2E8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901700"/>
            <a:ext cx="2758459" cy="5819775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A24D415-6963-43F8-98EA-40AD22D0F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0" y="136525"/>
            <a:ext cx="2413580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5C521-52DA-4BC4-8297-2B026781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" y="91431"/>
            <a:ext cx="8599802" cy="676656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239FB69-3B04-4ABE-BEFC-FC4EA0294A75}"/>
              </a:ext>
            </a:extLst>
          </p:cNvPr>
          <p:cNvSpPr txBox="1">
            <a:spLocks/>
          </p:cNvSpPr>
          <p:nvPr/>
        </p:nvSpPr>
        <p:spPr>
          <a:xfrm>
            <a:off x="4775200" y="276225"/>
            <a:ext cx="7416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MenuUtama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8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F46315B-2799-4D1E-8161-D6BA158CBC0D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TampilkanLayout</a:t>
            </a:r>
            <a:r>
              <a:rPr lang="en-ID" dirty="0"/>
              <a:t>()</a:t>
            </a:r>
            <a:endParaRPr lang="id-ID" dirty="0"/>
          </a:p>
        </p:txBody>
      </p:sp>
      <p:pic>
        <p:nvPicPr>
          <p:cNvPr id="2050" name="Picture 2" descr="https://lh3.googleusercontent.com/OieoDu8ibwrXZ-BoAU-cqOppzuyWvCyj84fGqriK-VVEAZco9YiiEtBwUlkmxlwyBXi7k-LYlGiWEwgGjn8fcRFwuzF6Rvaw-Z7yK9IbhCGx81KmvwDKpOnU31DGon5BMfLApJMU">
            <a:extLst>
              <a:ext uri="{FF2B5EF4-FFF2-40B4-BE49-F238E27FC236}">
                <a16:creationId xmlns:a16="http://schemas.microsoft.com/office/drawing/2014/main" id="{2517616E-0B5A-4FBC-B768-92618C2F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274637"/>
            <a:ext cx="408622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8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UX8BGhdFKuJ6nvaVdeFQAaV59VZsGnPxwMML5zN1x5eASzPXY0hnqewmcRcOYg3D_jenMliApDJtG24oCEA3703lzahqwkGpZE09qZ1MRL_v3TDB1JB6dNp3rtM75le9AON2DidC">
            <a:extLst>
              <a:ext uri="{FF2B5EF4-FFF2-40B4-BE49-F238E27FC236}">
                <a16:creationId xmlns:a16="http://schemas.microsoft.com/office/drawing/2014/main" id="{A976D33B-F0B4-4F7A-B71D-9A126EA06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0"/>
            <a:ext cx="4406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E0536E88-2887-4E5F-B811-307BF3EB8299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TampilkanRouting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68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gnXkAg1edje7nLtUdsHz6BVAc7FKtuTrmtqCT-WPeEBRExX-MqOGLdYH1y0VEaUKRvSf9oeaS_8807XS9Lc6wVSZVIqfzjoAfkhNkLkwkePuZ2UnjgvYvPGSGKHvRk4juDbj0zoq">
            <a:extLst>
              <a:ext uri="{FF2B5EF4-FFF2-40B4-BE49-F238E27FC236}">
                <a16:creationId xmlns:a16="http://schemas.microsoft.com/office/drawing/2014/main" id="{C7920810-57D8-4FA1-83C0-43918937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4" y="140264"/>
            <a:ext cx="7705725" cy="65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A34F271-B6FA-4839-A6D1-82AA36166EC8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LayoutingManual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341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6197BBA-5871-43B6-9184-60BA7B9A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260350"/>
            <a:ext cx="4552950" cy="648652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6CABA8E-EDFB-4592-81A0-8EEEB2849CB4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450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RoutingManual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011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7EAAF7B-EDCE-44A6-8262-AA18E892F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1982787"/>
            <a:ext cx="3326458" cy="3554413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42BF65B-AC4A-460C-88E8-97F2CACE3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2" y="46293"/>
            <a:ext cx="8575558" cy="67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3.googleusercontent.com/iw7JLuEGeRBgoTHgk4GY_I6wxVFuPfFjBWelxBlkbnqIMOVYjUXmeQkY1mrza76RXlM4fTkPEwAfNUApQRfMwcIWDiwu801G9ClPuUP5g2YL4oWxUJrPnw4lIVQ70CLCM1UZ8piu">
            <a:extLst>
              <a:ext uri="{FF2B5EF4-FFF2-40B4-BE49-F238E27FC236}">
                <a16:creationId xmlns:a16="http://schemas.microsoft.com/office/drawing/2014/main" id="{A94A81C8-9D13-45B9-AE82-3D7E541E1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8" y="90487"/>
            <a:ext cx="10239372" cy="66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08EF0EE-BFA7-4C09-AE22-99A149CCD800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5003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DesignRuleChecker</a:t>
            </a:r>
            <a:r>
              <a:rPr lang="en-ID" dirty="0"/>
              <a:t>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752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D" dirty="0"/>
              <a:t>Diagram </a:t>
            </a:r>
            <a:r>
              <a:rPr lang="en-ID" dirty="0" err="1"/>
              <a:t>Fungsionalitas</a:t>
            </a:r>
            <a:endParaRPr lang="id-ID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200B3D-D0EB-4D30-87BE-372113E2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24" y="1547391"/>
            <a:ext cx="8684352" cy="37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4DEEE12-E21D-4167-8807-3C6D9A877EBA}"/>
              </a:ext>
            </a:extLst>
          </p:cNvPr>
          <p:cNvSpPr txBox="1">
            <a:spLocks/>
          </p:cNvSpPr>
          <p:nvPr/>
        </p:nvSpPr>
        <p:spPr>
          <a:xfrm>
            <a:off x="177800" y="111125"/>
            <a:ext cx="5003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SaveProject</a:t>
            </a:r>
            <a:r>
              <a:rPr lang="en-ID" dirty="0"/>
              <a:t>()</a:t>
            </a:r>
            <a:endParaRPr lang="id-ID" dirty="0"/>
          </a:p>
        </p:txBody>
      </p:sp>
      <p:pic>
        <p:nvPicPr>
          <p:cNvPr id="7170" name="Picture 2" descr="https://lh4.googleusercontent.com/AFpGe7MzWCPhXDgqx-vHyZLrtrPdrV5pAqobftLY7Ht182oAWrB9RgO6-EgcIZDrDEmzm9MGJdaH1g9-7P2bFgEwEHoqcdCDmrsQq5U5mDPm0Wt9KFQKKTAlPe6-xkIpVXQQLKWY">
            <a:extLst>
              <a:ext uri="{FF2B5EF4-FFF2-40B4-BE49-F238E27FC236}">
                <a16:creationId xmlns:a16="http://schemas.microsoft.com/office/drawing/2014/main" id="{612D38DB-5B48-4E6C-AB17-F8E59225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1125"/>
            <a:ext cx="4638675" cy="657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0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01528D-B7DC-4820-8F66-35003C0B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10" y="223837"/>
            <a:ext cx="69723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id-ID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0E07E5-3418-4F96-9135-D24998A01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60908"/>
              </p:ext>
            </p:extLst>
          </p:nvPr>
        </p:nvGraphicFramePr>
        <p:xfrm>
          <a:off x="838199" y="1839433"/>
          <a:ext cx="10113336" cy="3944679"/>
        </p:xfrm>
        <a:graphic>
          <a:graphicData uri="http://schemas.openxmlformats.org/drawingml/2006/table">
            <a:tbl>
              <a:tblPr/>
              <a:tblGrid>
                <a:gridCol w="2528334">
                  <a:extLst>
                    <a:ext uri="{9D8B030D-6E8A-4147-A177-3AD203B41FA5}">
                      <a16:colId xmlns:a16="http://schemas.microsoft.com/office/drawing/2014/main" val="3460888488"/>
                    </a:ext>
                  </a:extLst>
                </a:gridCol>
                <a:gridCol w="2528334">
                  <a:extLst>
                    <a:ext uri="{9D8B030D-6E8A-4147-A177-3AD203B41FA5}">
                      <a16:colId xmlns:a16="http://schemas.microsoft.com/office/drawing/2014/main" val="104486307"/>
                    </a:ext>
                  </a:extLst>
                </a:gridCol>
                <a:gridCol w="2528334">
                  <a:extLst>
                    <a:ext uri="{9D8B030D-6E8A-4147-A177-3AD203B41FA5}">
                      <a16:colId xmlns:a16="http://schemas.microsoft.com/office/drawing/2014/main" val="4293362128"/>
                    </a:ext>
                  </a:extLst>
                </a:gridCol>
                <a:gridCol w="2528334">
                  <a:extLst>
                    <a:ext uri="{9D8B030D-6E8A-4147-A177-3AD203B41FA5}">
                      <a16:colId xmlns:a16="http://schemas.microsoft.com/office/drawing/2014/main" val="2468508220"/>
                    </a:ext>
                  </a:extLst>
                </a:gridCol>
              </a:tblGrid>
              <a:tr h="33218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Fungsi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Berkas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/Library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terkait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Programmer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Tester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0627"/>
                  </a:ext>
                </a:extLst>
              </a:tr>
              <a:tr h="1370257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Tampilan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menu +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integrasi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main program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NewProject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LoadProject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stdio.h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string.h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math.h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Yunianti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K.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Fadhil Mushthafa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163161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TampilkanLayout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LayoutingManual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stdio.h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string.h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Joshua Adi C.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Yunianti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K.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41546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TampilkanRouting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DesignRuleChecker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lib.h,lib.c,stdio.h,stdlib.h,string.h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Aminul Solihin</a:t>
                      </a:r>
                      <a:endParaRPr lang="en-US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Joshua Adi C.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80370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SaveProject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  <a:p>
                      <a:pPr algn="l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RoutingManual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lib.c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stdio.h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stdlib.h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string.h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math.h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Fadhil Mushthafa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Aminul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Solihin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9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4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b="1" dirty="0"/>
              <a:t>Main()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program </a:t>
            </a:r>
            <a:r>
              <a:rPr lang="en-ID" dirty="0" err="1"/>
              <a:t>utama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penyesuaian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bug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dan </a:t>
            </a:r>
            <a:r>
              <a:rPr lang="en-ID" dirty="0" err="1"/>
              <a:t>diatasi</a:t>
            </a:r>
            <a:endParaRPr lang="en-ID" dirty="0"/>
          </a:p>
          <a:p>
            <a:pPr marL="0" indent="0">
              <a:buNone/>
            </a:pPr>
            <a:br>
              <a:rPr lang="en-ID" b="1" dirty="0"/>
            </a:br>
            <a:r>
              <a:rPr lang="en-ID" b="1" dirty="0" err="1"/>
              <a:t>LoadProject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Pembacaan</a:t>
            </a:r>
            <a:r>
              <a:rPr lang="en-ID" dirty="0"/>
              <a:t> load </a:t>
            </a:r>
            <a:r>
              <a:rPr lang="en-ID" dirty="0" err="1"/>
              <a:t>dari</a:t>
            </a:r>
            <a:r>
              <a:rPr lang="en-ID" dirty="0"/>
              <a:t> file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kosong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diakali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 (‘ ‘)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 err="1"/>
              <a:t>RoutingManual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Pengisian</a:t>
            </a:r>
            <a:r>
              <a:rPr lang="en-ID" dirty="0"/>
              <a:t> symbol </a:t>
            </a:r>
            <a:r>
              <a:rPr lang="en-ID" dirty="0" err="1"/>
              <a:t>ke</a:t>
            </a:r>
            <a:r>
              <a:rPr lang="en-ID" dirty="0"/>
              <a:t> array </a:t>
            </a:r>
            <a:r>
              <a:rPr lang="en-ID" dirty="0" err="1"/>
              <a:t>varRouting.simbol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output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terduga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sisa</a:t>
            </a:r>
            <a:r>
              <a:rPr lang="en-ID" dirty="0"/>
              <a:t> array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dideklarasi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US" dirty="0"/>
              <a:t>Assign symbol </a:t>
            </a:r>
            <a:r>
              <a:rPr lang="en-US" dirty="0" err="1"/>
              <a:t>ke</a:t>
            </a:r>
            <a:r>
              <a:rPr lang="en-US" dirty="0"/>
              <a:t> array </a:t>
            </a:r>
            <a:r>
              <a:rPr lang="en-US" dirty="0" err="1"/>
              <a:t>varRouting.symbol</a:t>
            </a:r>
            <a:r>
              <a:rPr lang="en-US" dirty="0"/>
              <a:t>[x][y][0]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613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772-BD65-4996-AB7C-394B4E4215FE}"/>
              </a:ext>
            </a:extLst>
          </p:cNvPr>
          <p:cNvSpPr txBox="1">
            <a:spLocks/>
          </p:cNvSpPr>
          <p:nvPr/>
        </p:nvSpPr>
        <p:spPr>
          <a:xfrm>
            <a:off x="838200" y="530225"/>
            <a:ext cx="10515600" cy="765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1A63-2822-4F6B-9C43-CE18FAF32978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b="1" dirty="0" err="1"/>
              <a:t>LayoutManual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Layout Manual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dicoba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transistor pada kaki 1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salah </a:t>
            </a:r>
            <a:r>
              <a:rPr lang="en-ID" dirty="0" err="1"/>
              <a:t>tulis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dibagian</a:t>
            </a:r>
            <a:r>
              <a:rPr lang="en-ID" dirty="0"/>
              <a:t> </a:t>
            </a:r>
            <a:r>
              <a:rPr lang="en-ID" dirty="0" err="1"/>
              <a:t>masukin</a:t>
            </a:r>
            <a:r>
              <a:rPr lang="en-ID" dirty="0"/>
              <a:t> data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global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 err="1"/>
              <a:t>TampilkanLayout</a:t>
            </a:r>
            <a:r>
              <a:rPr lang="en-ID" b="1" dirty="0"/>
              <a:t>()</a:t>
            </a:r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di print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pas,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tergeser</a:t>
            </a:r>
            <a:r>
              <a:rPr lang="en-ID" dirty="0"/>
              <a:t> </a:t>
            </a:r>
            <a:r>
              <a:rPr lang="en-ID" dirty="0" err="1"/>
              <a:t>sejauh</a:t>
            </a:r>
            <a:r>
              <a:rPr lang="en-ID" dirty="0"/>
              <a:t> n </a:t>
            </a:r>
            <a:r>
              <a:rPr lang="en-ID" dirty="0" err="1"/>
              <a:t>dimana</a:t>
            </a:r>
            <a:r>
              <a:rPr lang="en-ID" dirty="0"/>
              <a:t> 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\t (tab)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949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Keunikan</a:t>
            </a:r>
            <a:r>
              <a:rPr lang="en-ID" dirty="0"/>
              <a:t> Program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masukan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909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B5DE6-82A2-4C48-9C36-2275E426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5E161-B345-4BAD-8DBE-B56249C9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29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4" y="-180975"/>
            <a:ext cx="10515600" cy="1325563"/>
          </a:xfrm>
        </p:spPr>
        <p:txBody>
          <a:bodyPr/>
          <a:lstStyle/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main()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AC26A-F6BE-4B48-8798-B9667D50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84" y="818711"/>
            <a:ext cx="8484192" cy="59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315</Words>
  <Application>Microsoft Office PowerPoint</Application>
  <PresentationFormat>Widescreen</PresentationFormat>
  <Paragraphs>64</Paragraphs>
  <Slides>20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Office Theme</vt:lpstr>
      <vt:lpstr>Presentasi Tugas Besar PPMC Topik #1</vt:lpstr>
      <vt:lpstr>Diagram Fungsionalitas</vt:lpstr>
      <vt:lpstr>PowerPoint Presentation</vt:lpstr>
      <vt:lpstr>Pembagian Tugas</vt:lpstr>
      <vt:lpstr>Analisis Masalah dan Kendala</vt:lpstr>
      <vt:lpstr>PowerPoint Presentation</vt:lpstr>
      <vt:lpstr>Keunikan Program</vt:lpstr>
      <vt:lpstr>Terima Kasih</vt:lpstr>
      <vt:lpstr>Flowchart Fungsi main()</vt:lpstr>
      <vt:lpstr>Flowchart  NewProject()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Besar PPMC Topik #1/2</dc:title>
  <dc:creator>Charlie Tahar</dc:creator>
  <cp:lastModifiedBy>Fadhil Mushthafa</cp:lastModifiedBy>
  <cp:revision>21</cp:revision>
  <dcterms:created xsi:type="dcterms:W3CDTF">2019-04-09T04:27:58Z</dcterms:created>
  <dcterms:modified xsi:type="dcterms:W3CDTF">2019-04-10T17:02:59Z</dcterms:modified>
</cp:coreProperties>
</file>