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61" r:id="rId3"/>
    <p:sldId id="262" r:id="rId4"/>
  </p:sldIdLst>
  <p:sldSz cx="24384000" cy="13716000"/>
  <p:notesSz cx="6858000" cy="9144000"/>
  <p:embeddedFontLst>
    <p:embeddedFont>
      <p:font typeface="Verdana" panose="020B0604030504040204" pitchFamily="34" charset="0"/>
      <p:regular r:id="rId6"/>
      <p:bold r:id="rId7"/>
      <p:italic r:id="rId8"/>
      <p:boldItalic r:id="rId9"/>
    </p:embeddedFont>
    <p:embeddedFont>
      <p:font typeface="Helvetica Neue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49" d="100"/>
          <a:sy n="49" d="100"/>
        </p:scale>
        <p:origin x="78" y="4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63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99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03(A1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Descriptive Statistics Calculation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the number of numbers, mean, maximum, minimum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performed indefinitely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1 -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Mean 5, Max 5, Min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2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4, Max 5, Min 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3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3, Max 5, Min 1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Counting by Time of Number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the numbers of positive, negative, odd and even 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performed indefinitely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 – 1, N – 0, O – 0, E –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-3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 – 1, N –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 –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 - 1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 –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2,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 – 1, O – 1, E -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16757</TotalTime>
  <Words>153</Words>
  <Application>Microsoft Office PowerPoint</Application>
  <PresentationFormat>사용자 지정</PresentationFormat>
  <Paragraphs>37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Verdana</vt:lpstr>
      <vt:lpstr>Avenir</vt:lpstr>
      <vt:lpstr>Helvetica Neue</vt:lpstr>
      <vt:lpstr>Arial</vt:lpstr>
      <vt:lpstr>New_Template7</vt:lpstr>
      <vt:lpstr>기본 프로그래밍 03(A1)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244</cp:revision>
  <dcterms:modified xsi:type="dcterms:W3CDTF">2022-03-04T08:36:22Z</dcterms:modified>
</cp:coreProperties>
</file>