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embeddedFontLst>
    <p:embeddedFont>
      <p:font typeface="Verdana" panose="020B0604030504040204" pitchFamily="34" charset="0"/>
      <p:regular r:id="rId5"/>
      <p:bold r:id="rId6"/>
      <p:italic r:id="rId7"/>
      <p:boldItalic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78" y="4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03(A2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your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smartphone and compose the program on the web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Compose a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program calculating the number of alphabets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string is declared as a variable, “I go to school”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G - 1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 – 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 - 1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 - 1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16755</TotalTime>
  <Words>80</Words>
  <Application>Microsoft Office PowerPoint</Application>
  <PresentationFormat>사용자 지정</PresentationFormat>
  <Paragraphs>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Verdana</vt:lpstr>
      <vt:lpstr>Avenir</vt:lpstr>
      <vt:lpstr>Helvetica Neue</vt:lpstr>
      <vt:lpstr>Arial</vt:lpstr>
      <vt:lpstr>New_Template7</vt:lpstr>
      <vt:lpstr>기본 프로그래밍 03(A2)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239</cp:revision>
  <dcterms:modified xsi:type="dcterms:W3CDTF">2022-03-04T08:42:11Z</dcterms:modified>
</cp:coreProperties>
</file>