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69" r:id="rId3"/>
    <p:sldId id="340" r:id="rId4"/>
    <p:sldId id="270" r:id="rId5"/>
    <p:sldId id="342" r:id="rId6"/>
    <p:sldId id="343" r:id="rId7"/>
    <p:sldId id="344" r:id="rId8"/>
    <p:sldId id="329" r:id="rId9"/>
    <p:sldId id="341" r:id="rId10"/>
    <p:sldId id="305" r:id="rId11"/>
    <p:sldId id="330" r:id="rId12"/>
    <p:sldId id="332" r:id="rId13"/>
    <p:sldId id="333" r:id="rId14"/>
    <p:sldId id="334" r:id="rId15"/>
    <p:sldId id="335" r:id="rId16"/>
  </p:sldIdLst>
  <p:sldSz cx="24384000" cy="13716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84" y="5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7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6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24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418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18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3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2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77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77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1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86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05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table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(Use a separate method to print the N times table with a parameter)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29" y="4779459"/>
            <a:ext cx="12669852" cy="7393843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Overloading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feature that allows a class to have many methods having the same name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parameters are different from one another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147;p24"/>
          <p:cNvSpPr/>
          <p:nvPr/>
        </p:nvSpPr>
        <p:spPr>
          <a:xfrm>
            <a:off x="3124200" y="98298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4779459"/>
            <a:ext cx="9264164" cy="2002341"/>
          </a:xfrm>
          <a:prstGeom prst="rect">
            <a:avLst/>
          </a:prstGeom>
        </p:spPr>
      </p:pic>
      <p:sp>
        <p:nvSpPr>
          <p:cNvPr id="19" name="Google Shape;147;p24"/>
          <p:cNvSpPr/>
          <p:nvPr/>
        </p:nvSpPr>
        <p:spPr>
          <a:xfrm>
            <a:off x="3124200" y="7467600"/>
            <a:ext cx="1051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9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49568"/>
            <a:ext cx="13402238" cy="535398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Returning a Value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returns a value when reaching to a return statement, throwing an exception or completing all the statements in the method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7772400" y="1020363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Type</a:t>
            </a:r>
          </a:p>
        </p:txBody>
      </p:sp>
      <p:sp>
        <p:nvSpPr>
          <p:cNvPr id="11" name="Google Shape;147;p24"/>
          <p:cNvSpPr/>
          <p:nvPr/>
        </p:nvSpPr>
        <p:spPr>
          <a:xfrm>
            <a:off x="6380806" y="7315200"/>
            <a:ext cx="1086794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6300398" y="8908686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784" y="4249568"/>
            <a:ext cx="8199349" cy="3065632"/>
          </a:xfrm>
          <a:prstGeom prst="rect">
            <a:avLst/>
          </a:prstGeom>
        </p:spPr>
      </p:pic>
      <p:sp>
        <p:nvSpPr>
          <p:cNvPr id="14" name="Google Shape;147;p24"/>
          <p:cNvSpPr/>
          <p:nvPr/>
        </p:nvSpPr>
        <p:spPr>
          <a:xfrm>
            <a:off x="4038600" y="8458200"/>
            <a:ext cx="2895600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34;p23"/>
          <p:cNvSpPr/>
          <p:nvPr/>
        </p:nvSpPr>
        <p:spPr>
          <a:xfrm>
            <a:off x="5867400" y="12946220"/>
            <a:ext cx="4256342" cy="7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Return Value</a:t>
            </a:r>
          </a:p>
        </p:txBody>
      </p:sp>
      <p:cxnSp>
        <p:nvCxnSpPr>
          <p:cNvPr id="18" name="Google Shape;135;p23"/>
          <p:cNvCxnSpPr/>
          <p:nvPr/>
        </p:nvCxnSpPr>
        <p:spPr>
          <a:xfrm flipH="1" flipV="1">
            <a:off x="7496555" y="8051649"/>
            <a:ext cx="1903841" cy="21519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84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5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double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double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5) public static char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getOperator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(String formula)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7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Recursive Function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Recursive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function which calls itself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7" y="3334949"/>
            <a:ext cx="13441490" cy="7961213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9610343" y="9485013"/>
            <a:ext cx="5175853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0" y="3334948"/>
            <a:ext cx="8698989" cy="49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Factorial</a:t>
              </a:r>
              <a:endParaRPr lang="ko-KR" altLang="en-US" sz="548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t" anchorCtr="0">
                  <a:noAutofit/>
                </a:bodyPr>
                <a:lstStyle/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a number N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factorial of N and the calculation process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58420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4416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14:m>
                    <m:oMath xmlns:m="http://schemas.openxmlformats.org/officeDocument/2006/math"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!=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 × </m:t>
                      </m:r>
                      <m:d>
                        <m:dPr>
                          <m:ctrlP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4416" b="0" i="1" smtClean="0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−1</m:t>
                          </m:r>
                        </m:e>
                      </m:d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×(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𝑛</m:t>
                      </m:r>
                      <m:r>
                        <a:rPr lang="en-US" altLang="ko-KR" sz="4416" b="0" i="1" smtClean="0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Verdana"/>
                        </a:rPr>
                        <m:t>−2)⋯×1</m:t>
                      </m:r>
                    </m:oMath>
                  </a14:m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</a:p>
                <a:p>
                  <a:pPr marL="584200" lvl="0" indent="-5842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4416" dirty="0" smtClean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6 = 3 X 2 X 1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 smtClean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4416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Calling a Method from the Same Class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Declaring a static final variable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Returning a Value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Overloading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8" y="3098900"/>
            <a:ext cx="7512422" cy="10337607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Calling a Method from the Same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called in different ways as below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286000" y="6934200"/>
            <a:ext cx="2133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Keyword of Static and Access Modifiers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4454338" y="7118061"/>
            <a:ext cx="5429250" cy="32030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580" y="3126702"/>
            <a:ext cx="8587452" cy="3296968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2335306" y="8188662"/>
            <a:ext cx="990600" cy="385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47;p24"/>
          <p:cNvSpPr/>
          <p:nvPr/>
        </p:nvSpPr>
        <p:spPr>
          <a:xfrm>
            <a:off x="2286000" y="10744200"/>
            <a:ext cx="1447800" cy="4619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2339788" y="9489737"/>
            <a:ext cx="1165412" cy="4162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" name="Google Shape;135;p23"/>
          <p:cNvCxnSpPr/>
          <p:nvPr/>
        </p:nvCxnSpPr>
        <p:spPr>
          <a:xfrm flipH="1" flipV="1">
            <a:off x="3360644" y="8381543"/>
            <a:ext cx="6488206" cy="19395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" name="Google Shape;135;p23"/>
          <p:cNvCxnSpPr/>
          <p:nvPr/>
        </p:nvCxnSpPr>
        <p:spPr>
          <a:xfrm flipH="1" flipV="1">
            <a:off x="3733800" y="9697868"/>
            <a:ext cx="6267450" cy="7756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35;p23"/>
          <p:cNvCxnSpPr/>
          <p:nvPr/>
        </p:nvCxnSpPr>
        <p:spPr>
          <a:xfrm flipH="1">
            <a:off x="3733800" y="10625908"/>
            <a:ext cx="6419850" cy="34927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022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3270403"/>
            <a:ext cx="8839200" cy="2731648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Method and Parameter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method is a block code which runs when it is called.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3266534"/>
            <a:ext cx="8839200" cy="4699000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2286000" y="5745279"/>
            <a:ext cx="7620000" cy="1649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1" y="121158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Explain the meaning of the 12nd line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Parameter</a:t>
            </a:r>
          </a:p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 : Information can be passed to methods by this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8915400" y="6324601"/>
            <a:ext cx="2819400" cy="384410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include the following function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public void addition(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familyMember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69" y="3478123"/>
            <a:ext cx="9878629" cy="5420581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Declaring a static final Variable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static final variable can’t be changed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147;p24"/>
          <p:cNvSpPr/>
          <p:nvPr/>
        </p:nvSpPr>
        <p:spPr>
          <a:xfrm>
            <a:off x="2705100" y="3841731"/>
            <a:ext cx="7200900" cy="12723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371600" y="12115800"/>
            <a:ext cx="21335999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Try changing the values for the static final variables in main function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769" y="9407114"/>
            <a:ext cx="9883146" cy="2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Printing a Name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for a family member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name of the family member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should declare the static final variables for the names and include the function containing a parameter to print the name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#Printing a Name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Mother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Daughter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John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Method(Cont’d)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Multiple Parameters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Parameters can be separated by comma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134;p23"/>
          <p:cNvSpPr/>
          <p:nvPr/>
        </p:nvSpPr>
        <p:spPr>
          <a:xfrm>
            <a:off x="9906000" y="10168705"/>
            <a:ext cx="14020800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Multiple Parameters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16226"/>
            <a:ext cx="12410552" cy="39257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101" y="3634965"/>
            <a:ext cx="10256085" cy="2689636"/>
          </a:xfrm>
          <a:prstGeom prst="rect">
            <a:avLst/>
          </a:prstGeom>
        </p:spPr>
      </p:pic>
      <p:sp>
        <p:nvSpPr>
          <p:cNvPr id="11" name="Google Shape;147;p24"/>
          <p:cNvSpPr/>
          <p:nvPr/>
        </p:nvSpPr>
        <p:spPr>
          <a:xfrm>
            <a:off x="9525000" y="5595726"/>
            <a:ext cx="3258312" cy="7288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" name="Google Shape;135;p23"/>
          <p:cNvCxnSpPr/>
          <p:nvPr/>
        </p:nvCxnSpPr>
        <p:spPr>
          <a:xfrm flipH="1" flipV="1">
            <a:off x="10896600" y="6378667"/>
            <a:ext cx="838200" cy="37900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08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formula including only one operator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calculates the formula by using the following 4 of functions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1) public static void addition(double num1, double num2)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subtraction(double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3)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static void multiplication(double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4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void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division(double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num1, double num2)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3*7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6+9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509</Words>
  <Application>Microsoft Office PowerPoint</Application>
  <PresentationFormat>사용자 지정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Cambria Math</vt:lpstr>
      <vt:lpstr>Avenir</vt:lpstr>
      <vt:lpstr>Verdana</vt:lpstr>
      <vt:lpstr>Arial</vt:lpstr>
      <vt:lpstr>Helvetica Neue</vt:lpstr>
      <vt:lpstr>New_Template7</vt:lpstr>
      <vt:lpstr>기본 프로그래밍 05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365</cp:revision>
  <dcterms:modified xsi:type="dcterms:W3CDTF">2022-03-08T06:36:46Z</dcterms:modified>
</cp:coreProperties>
</file>