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1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05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6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51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03(A1)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Permutation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permutation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𝑃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P(5, 3) = 5! / (5 - 3)! = (5 X 4 X 3 X 2 X 1) / (2 X 1) = 120 / 2 = 60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96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Combination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combination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b="0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𝐶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4416" b="0" i="1" smtClean="0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C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(5, 3) = 5! / (5 - 3)! / 3! = (5 X 4 X 3 X 2 X 1) / (2 X 1) / (3 X 2 X 1) 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         = 120 / 2 / 6 = </a:t>
                  </a: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1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3271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of multiplication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b="0" i="1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2 =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3 = 15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4 = 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5 = 25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6 = 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7 = 35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8 = 40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9 = 45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/>
                <a:t>Fibonacci Sequence</a:t>
              </a:r>
              <a:endParaRPr lang="ko-KR" altLang="en-US" sz="548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4416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4416" baseline="-25000" dirty="0" err="1" smtClean="0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baseline="-25000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sequence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lang="en-US" altLang="ko-KR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195</Words>
  <Application>Microsoft Office PowerPoint</Application>
  <PresentationFormat>사용자 지정</PresentationFormat>
  <Paragraphs>67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Cambria Math</vt:lpstr>
      <vt:lpstr>Avenir</vt:lpstr>
      <vt:lpstr>Verdana</vt:lpstr>
      <vt:lpstr>Arial</vt:lpstr>
      <vt:lpstr>Helvetica Neue</vt:lpstr>
      <vt:lpstr>New_Template7</vt:lpstr>
      <vt:lpstr>기본 프로그래밍 03(A1)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246</cp:revision>
  <dcterms:modified xsi:type="dcterms:W3CDTF">2022-03-08T06:36:52Z</dcterms:modified>
</cp:coreProperties>
</file>