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8"/>
  </p:notesMasterIdLst>
  <p:sldIdLst>
    <p:sldId id="256" r:id="rId2"/>
    <p:sldId id="342" r:id="rId3"/>
    <p:sldId id="343" r:id="rId4"/>
    <p:sldId id="341" r:id="rId5"/>
    <p:sldId id="344" r:id="rId6"/>
    <p:sldId id="345" r:id="rId7"/>
  </p:sldIdLst>
  <p:sldSz cx="24384000" cy="13716000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132" y="5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77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01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70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79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08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04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Probabilities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numbers N and M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all the cases when the sum is M when throwing N of dice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(1, 5)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(2, 4)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(3, 3)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(4, 2)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(5, 1)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3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Banking System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program runs indefinitely until the user tries terminating 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Deposit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Withdrawal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Balance 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8000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 to Calculate the Sum of Multiples of 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the M and N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the sum of multiples of N from 1 to M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SUM : 50(5, 10, 15, 20)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Encryption and Decryption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Create your own encryption algorithm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 a-&gt;b, b-&gt;c, c-&gt;d, d-&gt;e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#Menu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Encryption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Decryption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 Encryption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 Decryption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tdippm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: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Data Confirmation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your conditions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number of conditions should be at least 5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e.g.,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#1 : The string length should be over 10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#2 : The string should contains the character ‘k’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….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abdefewqqwer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FAIL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kdefkdie123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PASS</a:t>
              </a: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13413</TotalTime>
  <Words>246</Words>
  <Application>Microsoft Office PowerPoint</Application>
  <PresentationFormat>사용자 지정</PresentationFormat>
  <Paragraphs>77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Verdana</vt:lpstr>
      <vt:lpstr>Avenir</vt:lpstr>
      <vt:lpstr>Helvetica Neue</vt:lpstr>
      <vt:lpstr>Arial</vt:lpstr>
      <vt:lpstr>New_Template7</vt:lpstr>
      <vt:lpstr>기본 프로그래밍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370</cp:revision>
  <dcterms:modified xsi:type="dcterms:W3CDTF">2022-03-07T08:24:28Z</dcterms:modified>
</cp:coreProperties>
</file>