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2" d="100"/>
          <a:sy n="52" d="100"/>
        </p:scale>
        <p:origin x="120" y="30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01(A2)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your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smartphone and compose the program on the web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self-introduction with calling the function,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println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only once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(No format, just refer to the sample)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[Sample]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My name is John!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majored in Economics in college.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After graduating from college,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used to work as an office worker for 2 years.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got interested in AI, so I am here to learn the related skills.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What I want to do is to be a software engineer within this year!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16745</TotalTime>
  <Words>120</Words>
  <Application>Microsoft Office PowerPoint</Application>
  <PresentationFormat>사용자 지정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Helvetica Neue</vt:lpstr>
      <vt:lpstr>Verdana</vt:lpstr>
      <vt:lpstr>Avenir</vt:lpstr>
      <vt:lpstr>New_Template7</vt:lpstr>
      <vt:lpstr>기본 프로그래밍 01(A2)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235</cp:revision>
  <dcterms:modified xsi:type="dcterms:W3CDTF">2022-02-25T08:45:41Z</dcterms:modified>
</cp:coreProperties>
</file>