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embeddedFontLst>
    <p:embeddedFont>
      <p:font typeface="Helvetica Neue" panose="020B0604020202020204" charset="0"/>
      <p:regular r:id="rId5"/>
      <p:bold r:id="rId6"/>
      <p:italic r:id="rId7"/>
      <p:boldItalic r:id="rId8"/>
    </p:embeddedFont>
    <p:embeddedFont>
      <p:font typeface="Verdana" panose="020B060403050404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52" d="100"/>
          <a:sy n="52" d="100"/>
        </p:scale>
        <p:origin x="120" y="35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27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9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02(A2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your</a:t>
              </a:r>
              <a:r>
                <a:rPr lang="ko-KR" alt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smartphone and compose the program on the web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Compose a vending machine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assuming the input money is 1,000won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[Example]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#Menu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Coke - 340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Orange Juice – 500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Milk – 650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Water – 290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Coffee – 170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“The change </a:t>
              </a: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is 350(100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X 3, 50 X 1, 10 X 0)”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16752</TotalTime>
  <Words>83</Words>
  <Application>Microsoft Office PowerPoint</Application>
  <PresentationFormat>사용자 지정</PresentationFormat>
  <Paragraphs>20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Helvetica Neue</vt:lpstr>
      <vt:lpstr>Verdana</vt:lpstr>
      <vt:lpstr>Arial</vt:lpstr>
      <vt:lpstr>Avenir</vt:lpstr>
      <vt:lpstr>New_Template7</vt:lpstr>
      <vt:lpstr>기본 프로그래밍 02(A2)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237</cp:revision>
  <dcterms:modified xsi:type="dcterms:W3CDTF">2022-03-03T02:51:00Z</dcterms:modified>
</cp:coreProperties>
</file>