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6"/>
  </p:notesMasterIdLst>
  <p:sldIdLst>
    <p:sldId id="256" r:id="rId2"/>
    <p:sldId id="269" r:id="rId3"/>
    <p:sldId id="389" r:id="rId4"/>
    <p:sldId id="390" r:id="rId5"/>
    <p:sldId id="391" r:id="rId6"/>
    <p:sldId id="392" r:id="rId7"/>
    <p:sldId id="404" r:id="rId8"/>
    <p:sldId id="393" r:id="rId9"/>
    <p:sldId id="394" r:id="rId10"/>
    <p:sldId id="398" r:id="rId11"/>
    <p:sldId id="402" r:id="rId12"/>
    <p:sldId id="403" r:id="rId13"/>
    <p:sldId id="385" r:id="rId14"/>
    <p:sldId id="386" r:id="rId15"/>
  </p:sldIdLst>
  <p:sldSz cx="24384000" cy="13716000"/>
  <p:notesSz cx="6858000" cy="9144000"/>
  <p:embeddedFontLst>
    <p:embeddedFont>
      <p:font typeface="Helvetica Neue" panose="020B0604020202020204" charset="0"/>
      <p:regular r:id="rId17"/>
      <p:bold r:id="rId18"/>
      <p:italic r:id="rId19"/>
      <p:boldItalic r:id="rId20"/>
    </p:embeddedFont>
    <p:embeddedFont>
      <p:font typeface="Verdana" panose="020B060403050404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45" autoAdjust="0"/>
    <p:restoredTop sz="94660"/>
  </p:normalViewPr>
  <p:slideViewPr>
    <p:cSldViewPr>
      <p:cViewPr varScale="1">
        <p:scale>
          <a:sx n="57" d="100"/>
          <a:sy n="57" d="100"/>
        </p:scale>
        <p:origin x="120" y="12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9463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543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7551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8287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274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197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5729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360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1736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0573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0076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835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2828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TITLE_AND_BODY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09</a:t>
            </a: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Split a String and Sort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string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words after splitting it against by a black(“ “)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Sort them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by in descending order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and print them again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1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/>
                <a:t>Numbering</a:t>
              </a:r>
              <a:endParaRPr lang="ko-KR" altLang="en-US" sz="5480" b="1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series of numbers and assign them to a queue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 a number from the series of numbers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number in order of output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Add exception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statements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1 21 13 34 15 16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P2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4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/>
                <a:t>Numbering II</a:t>
              </a:r>
              <a:endParaRPr lang="ko-KR" altLang="en-US" sz="5480" b="1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series of numbers and assign them to a stack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 a number from the series of numbers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number in order of output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Add exception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statements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1 21 13 34 15 16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4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P3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Sort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Sort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8" name="Google Shape;147;p24"/>
          <p:cNvSpPr/>
          <p:nvPr/>
        </p:nvSpPr>
        <p:spPr>
          <a:xfrm>
            <a:off x="15643513" y="6257636"/>
            <a:ext cx="815688" cy="4370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47;p24"/>
          <p:cNvSpPr/>
          <p:nvPr/>
        </p:nvSpPr>
        <p:spPr>
          <a:xfrm>
            <a:off x="15695455" y="7037355"/>
            <a:ext cx="815688" cy="4370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45" y="2530183"/>
            <a:ext cx="14164398" cy="58518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7954" y="2523247"/>
            <a:ext cx="8045555" cy="4951111"/>
          </a:xfrm>
          <a:prstGeom prst="rect">
            <a:avLst/>
          </a:prstGeom>
        </p:spPr>
      </p:pic>
      <p:sp>
        <p:nvSpPr>
          <p:cNvPr id="15" name="Google Shape;147;p24"/>
          <p:cNvSpPr/>
          <p:nvPr/>
        </p:nvSpPr>
        <p:spPr>
          <a:xfrm>
            <a:off x="3048000" y="3804580"/>
            <a:ext cx="3886200" cy="5388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Google Shape;147;p24"/>
          <p:cNvSpPr/>
          <p:nvPr/>
        </p:nvSpPr>
        <p:spPr>
          <a:xfrm>
            <a:off x="3048000" y="5988226"/>
            <a:ext cx="9677400" cy="7064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9327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Grade Card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more than 10 sets of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names </a:t>
              </a:r>
              <a:r>
                <a:rPr lang="en-US" altLang="ko-KR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and scores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list by name in ascending order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list by name in descending order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list by score in ascending order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list by score in descending order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Add exception statements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P4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Objective</a:t>
            </a:r>
            <a:endParaRPr sz="6600" dirty="0"/>
          </a:p>
        </p:txBody>
      </p:sp>
      <p:grpSp>
        <p:nvGrpSpPr>
          <p:cNvPr id="4" name="그룹 3"/>
          <p:cNvGrpSpPr/>
          <p:nvPr/>
        </p:nvGrpSpPr>
        <p:grpSpPr>
          <a:xfrm>
            <a:off x="765046" y="1676400"/>
            <a:ext cx="22860002" cy="2895600"/>
            <a:chOff x="761998" y="5638800"/>
            <a:chExt cx="22860002" cy="2895600"/>
          </a:xfrm>
        </p:grpSpPr>
        <p:sp>
          <p:nvSpPr>
            <p:cNvPr id="5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Collection</a:t>
              </a:r>
            </a:p>
            <a:p>
              <a:pPr>
                <a:spcBef>
                  <a:spcPts val="0"/>
                </a:spcBef>
              </a:pPr>
              <a:endParaRPr lang="en-US" altLang="ko-KR" sz="5480" b="1" dirty="0">
                <a:latin typeface="Verdana"/>
                <a:ea typeface="Verdana"/>
                <a:sym typeface="Verdana"/>
              </a:endParaRPr>
            </a:p>
            <a:p>
              <a:pPr>
                <a:spcBef>
                  <a:spcPts val="0"/>
                </a:spcBef>
              </a:pPr>
              <a:endParaRPr lang="en-US" altLang="ko-KR" sz="5480" b="1" dirty="0" smtClean="0">
                <a:latin typeface="Verdana"/>
                <a:ea typeface="Verdana"/>
                <a:sym typeface="Verdana"/>
              </a:endParaRPr>
            </a:p>
            <a:p>
              <a:pPr>
                <a:spcBef>
                  <a:spcPts val="0"/>
                </a:spcBef>
              </a:pPr>
              <a:endParaRPr lang="ko-KR" altLang="en-US" sz="5480" dirty="0"/>
            </a:p>
          </p:txBody>
        </p:sp>
        <p:sp>
          <p:nvSpPr>
            <p:cNvPr id="6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List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Set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Queue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46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Collection(Cont’d)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Java Collections Framework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set of classes and interfaces that implement commonly reusable collection data structures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0" name="Google Shape;132;p23"/>
          <p:cNvSpPr/>
          <p:nvPr/>
        </p:nvSpPr>
        <p:spPr>
          <a:xfrm>
            <a:off x="8001000" y="5241343"/>
            <a:ext cx="3526030" cy="127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Collection</a:t>
            </a:r>
            <a:endParaRPr dirty="0"/>
          </a:p>
        </p:txBody>
      </p:sp>
      <p:sp>
        <p:nvSpPr>
          <p:cNvPr id="18" name="Google Shape;132;p23"/>
          <p:cNvSpPr/>
          <p:nvPr/>
        </p:nvSpPr>
        <p:spPr>
          <a:xfrm>
            <a:off x="3638550" y="8949745"/>
            <a:ext cx="3526030" cy="127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Set</a:t>
            </a:r>
            <a:endParaRPr dirty="0"/>
          </a:p>
        </p:txBody>
      </p:sp>
      <p:sp>
        <p:nvSpPr>
          <p:cNvPr id="20" name="Google Shape;133;p23"/>
          <p:cNvSpPr/>
          <p:nvPr/>
        </p:nvSpPr>
        <p:spPr>
          <a:xfrm>
            <a:off x="12363451" y="8949744"/>
            <a:ext cx="3526031" cy="127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Queue</a:t>
            </a:r>
            <a:endParaRPr dirty="0"/>
          </a:p>
        </p:txBody>
      </p:sp>
      <p:sp>
        <p:nvSpPr>
          <p:cNvPr id="21" name="Google Shape;134;p23"/>
          <p:cNvSpPr/>
          <p:nvPr/>
        </p:nvSpPr>
        <p:spPr>
          <a:xfrm>
            <a:off x="8001000" y="8949745"/>
            <a:ext cx="3526031" cy="127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endParaRPr dirty="0"/>
          </a:p>
        </p:txBody>
      </p:sp>
      <p:cxnSp>
        <p:nvCxnSpPr>
          <p:cNvPr id="22" name="Google Shape;135;p23"/>
          <p:cNvCxnSpPr/>
          <p:nvPr/>
        </p:nvCxnSpPr>
        <p:spPr>
          <a:xfrm>
            <a:off x="9764015" y="6511344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med" len="med"/>
          </a:ln>
        </p:spPr>
      </p:cxnSp>
      <p:cxnSp>
        <p:nvCxnSpPr>
          <p:cNvPr id="23" name="Google Shape;136;p23"/>
          <p:cNvCxnSpPr/>
          <p:nvPr/>
        </p:nvCxnSpPr>
        <p:spPr>
          <a:xfrm>
            <a:off x="5401565" y="7578144"/>
            <a:ext cx="886142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med" len="med"/>
          </a:ln>
        </p:spPr>
      </p:cxnSp>
      <p:cxnSp>
        <p:nvCxnSpPr>
          <p:cNvPr id="24" name="Google Shape;135;p23"/>
          <p:cNvCxnSpPr/>
          <p:nvPr/>
        </p:nvCxnSpPr>
        <p:spPr>
          <a:xfrm>
            <a:off x="9764015" y="7578144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5" name="Google Shape;135;p23"/>
          <p:cNvCxnSpPr/>
          <p:nvPr/>
        </p:nvCxnSpPr>
        <p:spPr>
          <a:xfrm>
            <a:off x="14240765" y="7578144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6" name="Google Shape;135;p23"/>
          <p:cNvCxnSpPr/>
          <p:nvPr/>
        </p:nvCxnSpPr>
        <p:spPr>
          <a:xfrm>
            <a:off x="5401565" y="7578144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00896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Set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err="1" smtClean="0">
                  <a:latin typeface="Verdana"/>
                  <a:ea typeface="Verdana"/>
                  <a:sym typeface="Verdana"/>
                </a:rPr>
                <a:t>Hashset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collection of items and the items are unique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112" y="3399943"/>
            <a:ext cx="10013772" cy="34051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112" y="7216483"/>
            <a:ext cx="9952177" cy="3527717"/>
          </a:xfrm>
          <a:prstGeom prst="rect">
            <a:avLst/>
          </a:prstGeom>
        </p:spPr>
      </p:pic>
      <p:sp>
        <p:nvSpPr>
          <p:cNvPr id="11" name="Google Shape;147;p24"/>
          <p:cNvSpPr/>
          <p:nvPr/>
        </p:nvSpPr>
        <p:spPr>
          <a:xfrm>
            <a:off x="2895600" y="3711093"/>
            <a:ext cx="8763001" cy="5035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053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List(Cont’d)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err="1" smtClean="0">
                  <a:latin typeface="Verdana"/>
                  <a:ea typeface="Verdana"/>
                  <a:sym typeface="Verdana"/>
                </a:rPr>
                <a:t>ArrayList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resizable array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218150"/>
            <a:ext cx="9829800" cy="89760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98" y="3137000"/>
            <a:ext cx="10311704" cy="5321200"/>
          </a:xfrm>
          <a:prstGeom prst="rect">
            <a:avLst/>
          </a:prstGeom>
        </p:spPr>
      </p:pic>
      <p:sp>
        <p:nvSpPr>
          <p:cNvPr id="11" name="Google Shape;147;p24"/>
          <p:cNvSpPr/>
          <p:nvPr/>
        </p:nvSpPr>
        <p:spPr>
          <a:xfrm>
            <a:off x="3047999" y="3535071"/>
            <a:ext cx="8763001" cy="5035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Google Shape;95;p19"/>
          <p:cNvSpPr txBox="1">
            <a:spLocks/>
          </p:cNvSpPr>
          <p:nvPr/>
        </p:nvSpPr>
        <p:spPr>
          <a:xfrm>
            <a:off x="1524000" y="12353293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Q1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What’s the difference between “</a:t>
            </a:r>
            <a:r>
              <a:rPr lang="en-US" altLang="ko-KR" sz="5480" b="1" dirty="0" err="1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Hashset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” and “</a:t>
            </a:r>
            <a:r>
              <a:rPr lang="en-US" altLang="ko-KR" sz="5480" b="1" dirty="0" err="1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ArrayList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”?</a:t>
            </a: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929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List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Iterator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An object that can be used to loop through collections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092" y="3361843"/>
            <a:ext cx="9825812" cy="82586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4800" y="3361843"/>
            <a:ext cx="9982200" cy="617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List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for-each loop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An array traversing Technique like for and while loops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6" y="3490912"/>
            <a:ext cx="13419677" cy="50434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6" y="9070052"/>
            <a:ext cx="8930680" cy="3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6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 dirty="0" smtClean="0"/>
              <a:t>Queue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Queue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data structure designed to have elements inserted at the end of the queue, and elements removed from the beginning of the queue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7" name="Google Shape;95;p19"/>
          <p:cNvSpPr txBox="1">
            <a:spLocks/>
          </p:cNvSpPr>
          <p:nvPr/>
        </p:nvSpPr>
        <p:spPr>
          <a:xfrm>
            <a:off x="1524000" y="11582400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Q2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Explain FIFO</a:t>
            </a:r>
            <a:r>
              <a:rPr lang="en-US" altLang="ko-KR" sz="5480" b="1" dirty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and FILO</a:t>
            </a: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10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Source : 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http://tutorials.jenkov.com/java-collections/queue.html#:~:text=The%20Java%20Queue%20interface%2C%20java,of%20the%20Java%20Collection%20interface.</a:t>
            </a:r>
          </a:p>
        </p:txBody>
      </p:sp>
      <p:sp>
        <p:nvSpPr>
          <p:cNvPr id="15" name="Google Shape;134;p23"/>
          <p:cNvSpPr/>
          <p:nvPr/>
        </p:nvSpPr>
        <p:spPr>
          <a:xfrm>
            <a:off x="16154400" y="4864697"/>
            <a:ext cx="2057400" cy="671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“Kim”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4230214"/>
            <a:ext cx="10135025" cy="3788091"/>
          </a:xfrm>
          <a:prstGeom prst="rect">
            <a:avLst/>
          </a:prstGeom>
        </p:spPr>
      </p:pic>
      <p:cxnSp>
        <p:nvCxnSpPr>
          <p:cNvPr id="16" name="Google Shape;135;p23"/>
          <p:cNvCxnSpPr/>
          <p:nvPr/>
        </p:nvCxnSpPr>
        <p:spPr>
          <a:xfrm flipV="1">
            <a:off x="6845477" y="5269091"/>
            <a:ext cx="9096429" cy="1308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8" name="Google Shape;135;p23"/>
          <p:cNvCxnSpPr/>
          <p:nvPr/>
        </p:nvCxnSpPr>
        <p:spPr>
          <a:xfrm>
            <a:off x="6845477" y="5992354"/>
            <a:ext cx="9096429" cy="1358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0" name="Google Shape;134;p23"/>
          <p:cNvSpPr/>
          <p:nvPr/>
        </p:nvSpPr>
        <p:spPr>
          <a:xfrm>
            <a:off x="16154400" y="5623571"/>
            <a:ext cx="2057400" cy="671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“Kim”</a:t>
            </a:r>
            <a:endParaRPr dirty="0"/>
          </a:p>
        </p:txBody>
      </p:sp>
      <p:sp>
        <p:nvSpPr>
          <p:cNvPr id="21" name="Google Shape;134;p23"/>
          <p:cNvSpPr/>
          <p:nvPr/>
        </p:nvSpPr>
        <p:spPr>
          <a:xfrm>
            <a:off x="18307476" y="5623571"/>
            <a:ext cx="2057400" cy="671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“lee”</a:t>
            </a:r>
            <a:endParaRPr dirty="0"/>
          </a:p>
        </p:txBody>
      </p:sp>
      <p:cxnSp>
        <p:nvCxnSpPr>
          <p:cNvPr id="22" name="Google Shape;135;p23"/>
          <p:cNvCxnSpPr/>
          <p:nvPr/>
        </p:nvCxnSpPr>
        <p:spPr>
          <a:xfrm flipV="1">
            <a:off x="9299983" y="6742785"/>
            <a:ext cx="6641923" cy="1308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3" name="Google Shape;134;p23"/>
          <p:cNvSpPr/>
          <p:nvPr/>
        </p:nvSpPr>
        <p:spPr>
          <a:xfrm>
            <a:off x="16154400" y="6432550"/>
            <a:ext cx="2057400" cy="671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“lee”</a:t>
            </a:r>
            <a:endParaRPr dirty="0"/>
          </a:p>
        </p:txBody>
      </p:sp>
      <p:sp>
        <p:nvSpPr>
          <p:cNvPr id="25" name="Google Shape;134;p23"/>
          <p:cNvSpPr/>
          <p:nvPr/>
        </p:nvSpPr>
        <p:spPr>
          <a:xfrm>
            <a:off x="18307476" y="4821687"/>
            <a:ext cx="2057400" cy="671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dirty="0"/>
          </a:p>
        </p:txBody>
      </p:sp>
      <p:sp>
        <p:nvSpPr>
          <p:cNvPr id="26" name="Google Shape;134;p23"/>
          <p:cNvSpPr/>
          <p:nvPr/>
        </p:nvSpPr>
        <p:spPr>
          <a:xfrm>
            <a:off x="18322731" y="6406994"/>
            <a:ext cx="2057400" cy="671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dirty="0"/>
          </a:p>
        </p:txBody>
      </p:sp>
      <p:sp>
        <p:nvSpPr>
          <p:cNvPr id="27" name="Google Shape;134;p23"/>
          <p:cNvSpPr/>
          <p:nvPr/>
        </p:nvSpPr>
        <p:spPr>
          <a:xfrm>
            <a:off x="20460552" y="5623571"/>
            <a:ext cx="2057400" cy="671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dirty="0"/>
          </a:p>
        </p:txBody>
      </p:sp>
      <p:sp>
        <p:nvSpPr>
          <p:cNvPr id="28" name="Google Shape;134;p23"/>
          <p:cNvSpPr/>
          <p:nvPr/>
        </p:nvSpPr>
        <p:spPr>
          <a:xfrm>
            <a:off x="20460552" y="4821687"/>
            <a:ext cx="2057400" cy="671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dirty="0"/>
          </a:p>
        </p:txBody>
      </p:sp>
      <p:sp>
        <p:nvSpPr>
          <p:cNvPr id="29" name="Google Shape;134;p23"/>
          <p:cNvSpPr/>
          <p:nvPr/>
        </p:nvSpPr>
        <p:spPr>
          <a:xfrm>
            <a:off x="20475807" y="6406994"/>
            <a:ext cx="2057400" cy="671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551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35" y="4150695"/>
            <a:ext cx="10387065" cy="3759901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 dirty="0" smtClean="0"/>
              <a:t>Collection+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Stack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linear data structure that is used to store the collection of objects.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Based on LIFO(Last-In-First-Out)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0" name="Google Shape;99;p19"/>
          <p:cNvSpPr txBox="1"/>
          <p:nvPr/>
        </p:nvSpPr>
        <p:spPr>
          <a:xfrm>
            <a:off x="761998" y="12877800"/>
            <a:ext cx="22860001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Source : 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https://</a:t>
            </a: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www.javatpoint.com/java-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stack#:~:text=The%20stack%20is%20a%20linear,store%20the%20collection%20of%20objects.&amp;text=The%20stack%20data</a:t>
            </a: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%</a:t>
            </a:r>
          </a:p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20structure%20has,the%20top%20of%20the%20stack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.</a:t>
            </a:r>
          </a:p>
        </p:txBody>
      </p:sp>
      <p:cxnSp>
        <p:nvCxnSpPr>
          <p:cNvPr id="16" name="Google Shape;135;p23"/>
          <p:cNvCxnSpPr/>
          <p:nvPr/>
        </p:nvCxnSpPr>
        <p:spPr>
          <a:xfrm>
            <a:off x="3980859" y="5359039"/>
            <a:ext cx="57741" cy="508036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8" name="Google Shape;135;p23"/>
          <p:cNvCxnSpPr/>
          <p:nvPr/>
        </p:nvCxnSpPr>
        <p:spPr>
          <a:xfrm>
            <a:off x="6083397" y="6129127"/>
            <a:ext cx="88803" cy="367918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1" name="Google Shape;134;p23"/>
          <p:cNvSpPr/>
          <p:nvPr/>
        </p:nvSpPr>
        <p:spPr>
          <a:xfrm>
            <a:off x="5772201" y="9979732"/>
            <a:ext cx="2057400" cy="671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“lee”</a:t>
            </a:r>
            <a:endParaRPr dirty="0"/>
          </a:p>
        </p:txBody>
      </p:sp>
      <p:cxnSp>
        <p:nvCxnSpPr>
          <p:cNvPr id="22" name="Google Shape;135;p23"/>
          <p:cNvCxnSpPr/>
          <p:nvPr/>
        </p:nvCxnSpPr>
        <p:spPr>
          <a:xfrm>
            <a:off x="8839200" y="7067019"/>
            <a:ext cx="87384" cy="358429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3" name="Google Shape;134;p23"/>
          <p:cNvSpPr/>
          <p:nvPr/>
        </p:nvSpPr>
        <p:spPr>
          <a:xfrm>
            <a:off x="3619125" y="10788711"/>
            <a:ext cx="2057400" cy="671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“</a:t>
            </a:r>
            <a:r>
              <a:rPr lang="en-US" sz="4000" b="1" i="0" u="none" strike="noStrike" cap="none" dirty="0" err="1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kim</a:t>
            </a:r>
            <a:r>
              <a:rPr lang="en-US" sz="40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”</a:t>
            </a:r>
            <a:endParaRPr dirty="0"/>
          </a:p>
        </p:txBody>
      </p:sp>
      <p:sp>
        <p:nvSpPr>
          <p:cNvPr id="26" name="Google Shape;134;p23"/>
          <p:cNvSpPr/>
          <p:nvPr/>
        </p:nvSpPr>
        <p:spPr>
          <a:xfrm>
            <a:off x="5787456" y="10763155"/>
            <a:ext cx="2057400" cy="671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0" algn="ctr">
              <a:lnSpc>
                <a:spcPct val="80000"/>
              </a:lnSpc>
              <a:buClr>
                <a:srgbClr val="FFFFFF"/>
              </a:buClr>
              <a:buSzPts val="4000"/>
            </a:pPr>
            <a:r>
              <a:rPr lang="en-US" altLang="ko-KR" sz="4000" b="1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“</a:t>
            </a:r>
            <a:r>
              <a:rPr lang="en-US" altLang="ko-KR" sz="4000" b="1" dirty="0" err="1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kim</a:t>
            </a:r>
            <a:r>
              <a:rPr lang="en-US" altLang="ko-KR" sz="4000" b="1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”</a:t>
            </a:r>
            <a:endParaRPr sz="4000" dirty="0"/>
          </a:p>
        </p:txBody>
      </p:sp>
      <p:sp>
        <p:nvSpPr>
          <p:cNvPr id="29" name="Google Shape;134;p23"/>
          <p:cNvSpPr/>
          <p:nvPr/>
        </p:nvSpPr>
        <p:spPr>
          <a:xfrm>
            <a:off x="7940532" y="10763155"/>
            <a:ext cx="2057400" cy="671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0" algn="ctr">
              <a:lnSpc>
                <a:spcPct val="80000"/>
              </a:lnSpc>
              <a:buClr>
                <a:srgbClr val="FFFFFF"/>
              </a:buClr>
              <a:buSzPts val="4000"/>
            </a:pPr>
            <a:r>
              <a:rPr lang="en-US" altLang="ko-KR" sz="4000" b="1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“</a:t>
            </a:r>
            <a:r>
              <a:rPr lang="en-US" altLang="ko-KR" sz="4000" b="1" dirty="0" err="1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kim</a:t>
            </a:r>
            <a:r>
              <a:rPr lang="en-US" altLang="ko-KR" sz="4000" b="1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”</a:t>
            </a:r>
            <a:endParaRPr sz="4000" dirty="0"/>
          </a:p>
        </p:txBody>
      </p:sp>
      <p:sp>
        <p:nvSpPr>
          <p:cNvPr id="33" name="Google Shape;95;p19"/>
          <p:cNvSpPr txBox="1">
            <a:spLocks/>
          </p:cNvSpPr>
          <p:nvPr/>
        </p:nvSpPr>
        <p:spPr>
          <a:xfrm>
            <a:off x="1524000" y="11582400"/>
            <a:ext cx="217932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Q3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What’s the difference between “Queue” and “Stack”?</a:t>
            </a: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194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15186</TotalTime>
  <Words>375</Words>
  <Application>Microsoft Office PowerPoint</Application>
  <PresentationFormat>사용자 지정</PresentationFormat>
  <Paragraphs>101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Helvetica Neue</vt:lpstr>
      <vt:lpstr>Verdana</vt:lpstr>
      <vt:lpstr>Arial</vt:lpstr>
      <vt:lpstr>Avenir</vt:lpstr>
      <vt:lpstr>New_Template7</vt:lpstr>
      <vt:lpstr>기본 프로그래밍 09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477</cp:revision>
  <dcterms:modified xsi:type="dcterms:W3CDTF">2022-03-16T06:59:17Z</dcterms:modified>
</cp:coreProperties>
</file>