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24384000" cy="13716000"/>
  <p:notesSz cx="6858000" cy="9144000"/>
  <p:embeddedFontLst>
    <p:embeddedFont>
      <p:font typeface="Verdana" panose="020B0604030504040204" pitchFamily="34" charset="0"/>
      <p:regular r:id="rId7"/>
      <p:bold r:id="rId8"/>
      <p:italic r:id="rId9"/>
      <p:boldItalic r:id="rId10"/>
    </p:embeddedFont>
    <p:embeddedFont>
      <p:font typeface="Helvetica Neue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45" autoAdjust="0"/>
    <p:restoredTop sz="94581" autoAdjust="0"/>
  </p:normalViewPr>
  <p:slideViewPr>
    <p:cSldViewPr>
      <p:cViewPr varScale="1">
        <p:scale>
          <a:sx n="57" d="100"/>
          <a:sy n="57" d="100"/>
        </p:scale>
        <p:origin x="120" y="12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97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4369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644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53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09(</a:t>
            </a:r>
            <a:r>
              <a:rPr lang="en-US" sz="15300" b="1" dirty="0" smtClean="0">
                <a:latin typeface="Verdana"/>
                <a:ea typeface="Verdana"/>
                <a:cs typeface="Verdana"/>
                <a:sym typeface="Verdana"/>
              </a:rPr>
              <a:t>A1)</a:t>
            </a: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/>
                <a:t>Fibonacci Numbers</a:t>
              </a:r>
              <a:endParaRPr lang="ko-KR" altLang="en-US" sz="5480" b="1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formula for this is as below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 F</a:t>
              </a: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0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= 0, F</a:t>
              </a: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1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=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 </a:t>
              </a:r>
              <a:r>
                <a:rPr lang="en-US" altLang="ko-KR" sz="4416" dirty="0" err="1" smtClean="0">
                  <a:solidFill>
                    <a:srgbClr val="838787"/>
                  </a:solidFill>
                  <a:ea typeface="Verdana"/>
                  <a:sym typeface="Verdana"/>
                </a:rPr>
                <a:t>F</a:t>
              </a:r>
              <a:r>
                <a:rPr lang="en-US" altLang="ko-KR" sz="4416" baseline="-25000" dirty="0" err="1" smtClean="0">
                  <a:solidFill>
                    <a:srgbClr val="838787"/>
                  </a:solidFill>
                  <a:ea typeface="Verdana"/>
                  <a:sym typeface="Verdana"/>
                </a:rPr>
                <a:t>n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= F</a:t>
              </a: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n-1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+ F</a:t>
              </a: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n-2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0, 1, 1, 2, 3, 5, 8, 13, 21, 34, 55 …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list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inputs a number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number of elements from the Fibonacci Numbers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7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0 1 1 2 3 5 8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>
                <a:solidFill>
                  <a:srgbClr val="FFC000"/>
                </a:solidFill>
              </a:rPr>
              <a:t>A</a:t>
            </a:r>
            <a:r>
              <a:rPr lang="en-US" altLang="ko-KR" sz="6600" dirty="0" smtClean="0">
                <a:solidFill>
                  <a:srgbClr val="FFC000"/>
                </a:solidFill>
              </a:rPr>
              <a:t>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/>
                <a:t>Comparing Strings</a:t>
              </a:r>
              <a:endParaRPr lang="ko-KR" altLang="en-US" sz="5480" b="1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words and assign them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to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lists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following information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1. Size of the first word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2. Size of the second word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3. Number of the same characters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school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scholar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 : 6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 : 7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 : 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A2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0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Descriptive Statistics Calculation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number, and assign it to a list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Prints the number of numbers, mean, maximum, minimum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is performed indefinitely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: 1 - Mean 5, Max 5, Min 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: 2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– Mean 4, Max 5, Min 3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: 3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– Mean 3, Max 5, Min 1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A3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09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13438</TotalTime>
  <Words>208</Words>
  <Application>Microsoft Office PowerPoint</Application>
  <PresentationFormat>사용자 지정</PresentationFormat>
  <Paragraphs>50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Verdana</vt:lpstr>
      <vt:lpstr>Arial</vt:lpstr>
      <vt:lpstr>Helvetica Neue</vt:lpstr>
      <vt:lpstr>Avenir</vt:lpstr>
      <vt:lpstr>New_Template7</vt:lpstr>
      <vt:lpstr>기본 프로그래밍 09(A1)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382</cp:revision>
  <dcterms:modified xsi:type="dcterms:W3CDTF">2022-03-16T00:59:52Z</dcterms:modified>
</cp:coreProperties>
</file>