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embeddedFontLst>
    <p:embeddedFont>
      <p:font typeface="Helvetica Neue" panose="020B0604020202020204" charset="0"/>
      <p:regular r:id="rId5"/>
      <p:bold r:id="rId6"/>
      <p:italic r:id="rId7"/>
      <p:boldItalic r:id="rId8"/>
    </p:embeddedFont>
    <p:embeddedFont>
      <p:font typeface="Verdana" panose="020B060403050404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1" d="100"/>
          <a:sy n="61" d="100"/>
        </p:scale>
        <p:origin x="426" y="9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27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9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09(A2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5 sets of names and scores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rank of scores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an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arraylist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Mike 89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Jay 88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Kim 92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Lee 85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Park 90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#Rank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Kim, Park, Mike, Jay, Lee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16826</TotalTime>
  <Words>63</Words>
  <Application>Microsoft Office PowerPoint</Application>
  <PresentationFormat>사용자 지정</PresentationFormat>
  <Paragraphs>22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Helvetica Neue</vt:lpstr>
      <vt:lpstr>Verdana</vt:lpstr>
      <vt:lpstr>Arial</vt:lpstr>
      <vt:lpstr>Avenir</vt:lpstr>
      <vt:lpstr>New_Template7</vt:lpstr>
      <vt:lpstr>기본 프로그래밍 09(A2)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247</cp:revision>
  <dcterms:modified xsi:type="dcterms:W3CDTF">2022-03-16T07:01:41Z</dcterms:modified>
</cp:coreProperties>
</file>