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69" r:id="rId3"/>
    <p:sldId id="270" r:id="rId4"/>
    <p:sldId id="369" r:id="rId5"/>
    <p:sldId id="372" r:id="rId6"/>
    <p:sldId id="383" r:id="rId7"/>
    <p:sldId id="384" r:id="rId8"/>
    <p:sldId id="382" r:id="rId9"/>
    <p:sldId id="373" r:id="rId10"/>
    <p:sldId id="379" r:id="rId11"/>
    <p:sldId id="380" r:id="rId12"/>
    <p:sldId id="381" r:id="rId13"/>
    <p:sldId id="376" r:id="rId14"/>
    <p:sldId id="386" r:id="rId15"/>
    <p:sldId id="387" r:id="rId16"/>
    <p:sldId id="388" r:id="rId17"/>
    <p:sldId id="389" r:id="rId18"/>
    <p:sldId id="390" r:id="rId19"/>
    <p:sldId id="391" r:id="rId20"/>
    <p:sldId id="392" r:id="rId21"/>
  </p:sldIdLst>
  <p:sldSz cx="24384000" cy="13716000"/>
  <p:notesSz cx="6858000" cy="9144000"/>
  <p:embeddedFontLs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57" d="100"/>
          <a:sy n="57" d="100"/>
        </p:scale>
        <p:origin x="120" y="1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77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18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593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24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68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382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01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51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00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27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5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3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02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35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31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99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08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31" y="4677109"/>
            <a:ext cx="11679614" cy="5971780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Exception(Cont’d)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try ... catch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try : a block of code to be executed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catch : a block of code when an error occurs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finally : a block of code that is executed, regardless of the result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4800600" y="8180555"/>
            <a:ext cx="4800600" cy="5062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9601202" y="8433678"/>
            <a:ext cx="5181598" cy="162472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4" name="Google Shape;147;p24"/>
          <p:cNvSpPr/>
          <p:nvPr/>
        </p:nvSpPr>
        <p:spPr>
          <a:xfrm>
            <a:off x="4800600" y="6732709"/>
            <a:ext cx="7391400" cy="4372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34;p23"/>
          <p:cNvSpPr/>
          <p:nvPr/>
        </p:nvSpPr>
        <p:spPr>
          <a:xfrm>
            <a:off x="14870169" y="9681262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Value</a:t>
            </a:r>
          </a:p>
        </p:txBody>
      </p:sp>
      <p:cxnSp>
        <p:nvCxnSpPr>
          <p:cNvPr id="18" name="Google Shape;135;p23"/>
          <p:cNvCxnSpPr/>
          <p:nvPr/>
        </p:nvCxnSpPr>
        <p:spPr>
          <a:xfrm flipH="1">
            <a:off x="12937714" y="10058400"/>
            <a:ext cx="1845086" cy="226167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31" y="10831725"/>
            <a:ext cx="11679614" cy="2564343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1189781" y="12066133"/>
            <a:ext cx="11660564" cy="6383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95;p19"/>
          <p:cNvSpPr txBox="1">
            <a:spLocks/>
          </p:cNvSpPr>
          <p:nvPr/>
        </p:nvSpPr>
        <p:spPr>
          <a:xfrm>
            <a:off x="13411200" y="5021046"/>
            <a:ext cx="99822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P7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According to the error logs, change the error type 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cxnSp>
        <p:nvCxnSpPr>
          <p:cNvPr id="22" name="Google Shape;135;p23"/>
          <p:cNvCxnSpPr/>
          <p:nvPr/>
        </p:nvCxnSpPr>
        <p:spPr>
          <a:xfrm flipH="1" flipV="1">
            <a:off x="9144000" y="7467600"/>
            <a:ext cx="5638801" cy="8167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" name="Google Shape;134;p23"/>
          <p:cNvSpPr/>
          <p:nvPr/>
        </p:nvSpPr>
        <p:spPr>
          <a:xfrm>
            <a:off x="14820901" y="7169970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Error Type</a:t>
            </a:r>
          </a:p>
        </p:txBody>
      </p:sp>
      <p:sp>
        <p:nvSpPr>
          <p:cNvPr id="25" name="Google Shape;147;p24"/>
          <p:cNvSpPr/>
          <p:nvPr/>
        </p:nvSpPr>
        <p:spPr>
          <a:xfrm>
            <a:off x="4267200" y="7193041"/>
            <a:ext cx="4800600" cy="5062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169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Exception(Cont’d)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Type of Exceptions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ArithmeticException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 exceptional condition has occurred in an arithmetic operation.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ArrayIndexOutOfBoundsException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array has been accessed with an illegal index. The index is either negative or greater than or equal to the size of the array.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ClassNotFoundException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trying to access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 class whose definition is not found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FileNotFoundException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a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file is not accessible or does not open.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IOException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 input-output operation failed or interrupted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InterruptedException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 thread is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waiting, sleeping,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 doing some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processing,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and it is interrupted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.</a:t>
              </a:r>
              <a:endParaRPr lang="en-US" altLang="ko-KR" sz="442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2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https://www.geeksforgeeks.org/types-of-exception-in-java-with-examples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/</a:t>
            </a: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290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Exception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Type of Exceptions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NoSuchFieldException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 class does not contain the field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specified</a:t>
              </a:r>
              <a:endParaRPr lang="en-US" altLang="ko-KR" sz="442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NoSuchMethodException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accessing a method which is not found.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NullPointerException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referring to the members of a null object. Null </a:t>
              </a:r>
              <a:endParaRPr lang="en-US" altLang="ko-KR" sz="44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fontAlgn="base"/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represents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nothing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NumberFormatException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when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 method could not convert a string into a numeric format.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RuntimeException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any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exception which occurs during runtime.</a:t>
              </a:r>
            </a:p>
            <a:p>
              <a:pPr fontAlgn="base"/>
              <a:endParaRPr lang="en-US" altLang="ko-KR" sz="442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fontAlgn="base"/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▶ </a:t>
              </a:r>
              <a:r>
                <a:rPr lang="en-US" altLang="ko-KR" sz="442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StringIndexOutOfBoundsException</a:t>
              </a:r>
              <a:r>
                <a:rPr lang="en-US" altLang="ko-KR" sz="442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 </a:t>
              </a:r>
              <a:r>
                <a:rPr lang="en-US" altLang="ko-KR" sz="442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altLang="ko-KR" sz="44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thrown </a:t>
              </a:r>
              <a:r>
                <a:rPr lang="en-US" altLang="ko-KR" sz="442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by String class methods to indicate that an index is either negative or greater than the size of the string</a:t>
              </a:r>
            </a:p>
          </p:txBody>
        </p:sp>
      </p:grpSp>
      <p:sp>
        <p:nvSpPr>
          <p:cNvPr id="22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https://www.geeksforgeeks.org/types-of-exception-in-java-with-examples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/</a:t>
            </a: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21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Exception Handling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and the number defines the size of an array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numbers more than the defined size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this case, this program prints “error” and starts again from the beginning,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Otherwise, assign the numbers into the array, sort and print them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1 3 4 5 7 8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error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1 22 6 12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1 6 12 22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56" y="7711321"/>
            <a:ext cx="12489744" cy="54410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240030"/>
            <a:ext cx="20563379" cy="4215796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FileOutputStream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0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FileInputStream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Read a file I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53" y="3126609"/>
            <a:ext cx="18651705" cy="4726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53" y="8266544"/>
            <a:ext cx="11531247" cy="5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BufferedReader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Read a file II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541" y="3320572"/>
            <a:ext cx="21908354" cy="3689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59" y="7642954"/>
            <a:ext cx="11531247" cy="5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FileWriter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Append lines to the file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36459"/>
            <a:ext cx="16065949" cy="3650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7543800"/>
            <a:ext cx="5867400" cy="5810573"/>
          </a:xfrm>
          <a:prstGeom prst="rect">
            <a:avLst/>
          </a:prstGeom>
        </p:spPr>
      </p:pic>
      <p:sp>
        <p:nvSpPr>
          <p:cNvPr id="10" name="Google Shape;134;p23"/>
          <p:cNvSpPr/>
          <p:nvPr/>
        </p:nvSpPr>
        <p:spPr>
          <a:xfrm>
            <a:off x="9590784" y="9012963"/>
            <a:ext cx="12735816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The second parameter refers to “Append”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16078200" y="4311498"/>
            <a:ext cx="1206949" cy="4891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" name="Google Shape;135;p23"/>
          <p:cNvCxnSpPr/>
          <p:nvPr/>
        </p:nvCxnSpPr>
        <p:spPr>
          <a:xfrm flipV="1">
            <a:off x="13106400" y="4894730"/>
            <a:ext cx="3678299" cy="398876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5" name="Google Shape;147;p24"/>
          <p:cNvSpPr/>
          <p:nvPr/>
        </p:nvSpPr>
        <p:spPr>
          <a:xfrm>
            <a:off x="861806" y="11277600"/>
            <a:ext cx="1652794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4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6" y="8445348"/>
            <a:ext cx="12228177" cy="32894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37" y="3355696"/>
            <a:ext cx="16256736" cy="4569103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File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Check if the file exists, Delete the file</a:t>
              </a:r>
            </a:p>
          </p:txBody>
        </p:sp>
      </p:grpSp>
      <p:sp>
        <p:nvSpPr>
          <p:cNvPr id="10" name="Google Shape;134;p23"/>
          <p:cNvSpPr/>
          <p:nvPr/>
        </p:nvSpPr>
        <p:spPr>
          <a:xfrm>
            <a:off x="14478753" y="9241190"/>
            <a:ext cx="7238247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Check if the file exists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8305800" y="4894730"/>
            <a:ext cx="3760097" cy="519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" name="Google Shape;135;p23"/>
          <p:cNvCxnSpPr/>
          <p:nvPr/>
        </p:nvCxnSpPr>
        <p:spPr>
          <a:xfrm flipH="1" flipV="1">
            <a:off x="11277600" y="5414237"/>
            <a:ext cx="4876800" cy="38733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" name="Google Shape;147;p24"/>
          <p:cNvSpPr/>
          <p:nvPr/>
        </p:nvSpPr>
        <p:spPr>
          <a:xfrm>
            <a:off x="4800600" y="5809427"/>
            <a:ext cx="3760097" cy="5195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" name="Google Shape;135;p23"/>
          <p:cNvCxnSpPr/>
          <p:nvPr/>
        </p:nvCxnSpPr>
        <p:spPr>
          <a:xfrm flipH="1" flipV="1">
            <a:off x="8560698" y="6248401"/>
            <a:ext cx="6831702" cy="51815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34;p23"/>
          <p:cNvSpPr/>
          <p:nvPr/>
        </p:nvSpPr>
        <p:spPr>
          <a:xfrm>
            <a:off x="14097000" y="11099798"/>
            <a:ext cx="7238247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Delete the file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43764"/>
            <a:ext cx="18009031" cy="4891789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File Handling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listFiles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file list in a directory</a:t>
              </a: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4114800" y="4894730"/>
            <a:ext cx="7951097" cy="5685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8581686"/>
            <a:ext cx="12240310" cy="41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Thread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Two ways to create and run a thread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62000" y="3505200"/>
            <a:ext cx="22860002" cy="2895600"/>
            <a:chOff x="761998" y="5638800"/>
            <a:chExt cx="22860002" cy="2895600"/>
          </a:xfrm>
        </p:grpSpPr>
        <p:sp>
          <p:nvSpPr>
            <p:cNvPr id="11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Exception</a:t>
              </a:r>
              <a:endParaRPr lang="ko-KR" altLang="en-US" sz="5480" dirty="0"/>
            </a:p>
          </p:txBody>
        </p:sp>
        <p:sp>
          <p:nvSpPr>
            <p:cNvPr id="15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try … catch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61997" y="5350833"/>
            <a:ext cx="22860002" cy="2895600"/>
            <a:chOff x="761998" y="5638800"/>
            <a:chExt cx="22860002" cy="2895600"/>
          </a:xfrm>
        </p:grpSpPr>
        <p:sp>
          <p:nvSpPr>
            <p:cNvPr id="1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File Handling</a:t>
              </a:r>
            </a:p>
            <a:p>
              <a:pPr>
                <a:spcBef>
                  <a:spcPts val="0"/>
                </a:spcBef>
              </a:pPr>
              <a:endParaRPr lang="en-US" altLang="ko-KR" sz="5480" b="1" dirty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en-US" altLang="ko-KR" sz="5480" b="1" dirty="0" smtClean="0">
                <a:latin typeface="Verdana"/>
                <a:ea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1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Read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Update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Delete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Database for Rock-Paper-Scissors Game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a text file including the game results of P6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game result should be appended to the end of the file in real-time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Thread.sleep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Pause the execution of current thread for specific time in milliseconds</a:t>
              </a: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524000" y="12200893"/>
            <a:ext cx="208788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 : Print a number from 1 to 100 every second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98" y="3361843"/>
            <a:ext cx="14404326" cy="7687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480" y="3361843"/>
            <a:ext cx="8536877" cy="2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Thread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Allows the program to operate multiple things at the same time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1894" y="3458870"/>
            <a:ext cx="9349759" cy="3475330"/>
          </a:xfrm>
          <a:prstGeom prst="rect">
            <a:avLst/>
          </a:prstGeom>
        </p:spPr>
      </p:pic>
      <p:sp>
        <p:nvSpPr>
          <p:cNvPr id="15" name="Google Shape;134;p23"/>
          <p:cNvSpPr/>
          <p:nvPr/>
        </p:nvSpPr>
        <p:spPr>
          <a:xfrm>
            <a:off x="13260119" y="7613498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Create a thread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12" y="3361843"/>
            <a:ext cx="12220707" cy="10119671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4009103" y="3361843"/>
            <a:ext cx="2010697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7;p24"/>
          <p:cNvSpPr/>
          <p:nvPr/>
        </p:nvSpPr>
        <p:spPr>
          <a:xfrm>
            <a:off x="1998406" y="8481412"/>
            <a:ext cx="8593394" cy="4701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6019800" y="3565043"/>
            <a:ext cx="8330110" cy="46608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35;p23"/>
          <p:cNvCxnSpPr/>
          <p:nvPr/>
        </p:nvCxnSpPr>
        <p:spPr>
          <a:xfrm flipH="1">
            <a:off x="10820400" y="8378317"/>
            <a:ext cx="3681910" cy="26233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9" name="Google Shape;135;p23"/>
          <p:cNvCxnSpPr/>
          <p:nvPr/>
        </p:nvCxnSpPr>
        <p:spPr>
          <a:xfrm flipH="1" flipV="1">
            <a:off x="4799941" y="4969046"/>
            <a:ext cx="9702369" cy="539415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34;p23"/>
          <p:cNvSpPr/>
          <p:nvPr/>
        </p:nvSpPr>
        <p:spPr>
          <a:xfrm>
            <a:off x="13393335" y="9778211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Run a thread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Google Shape;95;p19"/>
          <p:cNvSpPr txBox="1">
            <a:spLocks/>
          </p:cNvSpPr>
          <p:nvPr/>
        </p:nvSpPr>
        <p:spPr>
          <a:xfrm>
            <a:off x="13716000" y="12200893"/>
            <a:ext cx="101346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A thread is naturally destroyed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326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setPriority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method is used to change the thread’s priority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361843"/>
            <a:ext cx="10073296" cy="7272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991" y="3329221"/>
            <a:ext cx="9598009" cy="26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setPriority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()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method is used to change the thread’s priority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79205"/>
            <a:ext cx="11404794" cy="8812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8795" y="3379205"/>
            <a:ext cx="9450551" cy="2640595"/>
          </a:xfrm>
          <a:prstGeom prst="rect">
            <a:avLst/>
          </a:prstGeom>
        </p:spPr>
      </p:pic>
      <p:sp>
        <p:nvSpPr>
          <p:cNvPr id="10" name="Google Shape;95;p19"/>
          <p:cNvSpPr txBox="1">
            <a:spLocks/>
          </p:cNvSpPr>
          <p:nvPr/>
        </p:nvSpPr>
        <p:spPr>
          <a:xfrm>
            <a:off x="1524000" y="12200893"/>
            <a:ext cx="208788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P3 : Change the parameter of “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setPriority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()”</a:t>
            </a:r>
          </a:p>
        </p:txBody>
      </p:sp>
    </p:spTree>
    <p:extLst>
      <p:ext uri="{BB962C8B-B14F-4D97-AF65-F5344CB8AC3E}">
        <p14:creationId xmlns:p14="http://schemas.microsoft.com/office/powerpoint/2010/main" val="386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Syncronization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synchronized blocks can only have one thread executing at the same time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“synchronized” &lt; Keyword</a:t>
              </a:r>
            </a:p>
          </p:txBody>
        </p:sp>
      </p:grpSp>
      <p:sp>
        <p:nvSpPr>
          <p:cNvPr id="8" name="Google Shape;95;p19"/>
          <p:cNvSpPr txBox="1">
            <a:spLocks/>
          </p:cNvSpPr>
          <p:nvPr/>
        </p:nvSpPr>
        <p:spPr>
          <a:xfrm>
            <a:off x="1524000" y="12200893"/>
            <a:ext cx="208788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Find out and execute an example of “synchronized”</a:t>
            </a:r>
          </a:p>
        </p:txBody>
      </p:sp>
    </p:spTree>
    <p:extLst>
      <p:ext uri="{BB962C8B-B14F-4D97-AF65-F5344CB8AC3E}">
        <p14:creationId xmlns:p14="http://schemas.microsoft.com/office/powerpoint/2010/main" val="549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512334"/>
            <a:ext cx="13319228" cy="548579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76200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Thread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Thread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following code is the other way to use a thread</a:t>
              </a:r>
            </a:p>
          </p:txBody>
        </p:sp>
      </p:grpSp>
      <p:sp>
        <p:nvSpPr>
          <p:cNvPr id="15" name="Google Shape;134;p23"/>
          <p:cNvSpPr/>
          <p:nvPr/>
        </p:nvSpPr>
        <p:spPr>
          <a:xfrm>
            <a:off x="14249400" y="8072682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Create a thread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5014451" y="3508785"/>
            <a:ext cx="3672349" cy="4261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47;p24"/>
          <p:cNvSpPr/>
          <p:nvPr/>
        </p:nvSpPr>
        <p:spPr>
          <a:xfrm>
            <a:off x="2553928" y="6800024"/>
            <a:ext cx="6742472" cy="19600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6019800" y="3946832"/>
            <a:ext cx="9386917" cy="47608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35;p23"/>
          <p:cNvCxnSpPr/>
          <p:nvPr/>
        </p:nvCxnSpPr>
        <p:spPr>
          <a:xfrm flipH="1" flipV="1">
            <a:off x="9437304" y="7491267"/>
            <a:ext cx="5969413" cy="12617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9" name="Google Shape;135;p23"/>
          <p:cNvCxnSpPr/>
          <p:nvPr/>
        </p:nvCxnSpPr>
        <p:spPr>
          <a:xfrm flipH="1" flipV="1">
            <a:off x="5969216" y="5933923"/>
            <a:ext cx="8797812" cy="47692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34;p23"/>
          <p:cNvSpPr/>
          <p:nvPr/>
        </p:nvSpPr>
        <p:spPr>
          <a:xfrm>
            <a:off x="13393335" y="10159999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Run a thread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Google Shape;95;p19"/>
          <p:cNvSpPr txBox="1">
            <a:spLocks/>
          </p:cNvSpPr>
          <p:nvPr/>
        </p:nvSpPr>
        <p:spPr>
          <a:xfrm>
            <a:off x="1524000" y="12200893"/>
            <a:ext cx="208788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P5 : Implement the same program as P1</a:t>
            </a:r>
          </a:p>
        </p:txBody>
      </p:sp>
    </p:spTree>
    <p:extLst>
      <p:ext uri="{BB962C8B-B14F-4D97-AF65-F5344CB8AC3E}">
        <p14:creationId xmlns:p14="http://schemas.microsoft.com/office/powerpoint/2010/main" val="2904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Timer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current time on the screen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time in second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prints out “time is over” after the input time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12:34:45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ime is over(12:35:15)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14071</TotalTime>
  <Words>469</Words>
  <Application>Microsoft Office PowerPoint</Application>
  <PresentationFormat>사용자 지정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Verdana</vt:lpstr>
      <vt:lpstr>Avenir</vt:lpstr>
      <vt:lpstr>바탕</vt:lpstr>
      <vt:lpstr>Arial</vt:lpstr>
      <vt:lpstr>Helvetica Neue</vt:lpstr>
      <vt:lpstr>New_Template7</vt:lpstr>
      <vt:lpstr>기본 프로그래밍 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474</cp:revision>
  <dcterms:modified xsi:type="dcterms:W3CDTF">2022-03-16T07:09:18Z</dcterms:modified>
</cp:coreProperties>
</file>