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24384000" cy="13716000"/>
  <p:notesSz cx="6858000" cy="9144000"/>
  <p:embeddedFontLst>
    <p:embeddedFont>
      <p:font typeface="Arial Unicode MS" panose="020B0604020202020204" pitchFamily="50" charset="-127"/>
      <p:regular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  <p:embeddedFont>
      <p:font typeface="Helvetica Neue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5" autoAdjust="0"/>
    <p:restoredTop sz="94581" autoAdjust="0"/>
  </p:normalViewPr>
  <p:slideViewPr>
    <p:cSldViewPr>
      <p:cViewPr varScale="1">
        <p:scale>
          <a:sx n="57" d="100"/>
          <a:sy n="57" d="100"/>
        </p:scale>
        <p:origin x="120" y="12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2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25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138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43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49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dirty="0" smtClean="0"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5300" b="1" dirty="0" smtClean="0">
                <a:latin typeface="Verdana"/>
                <a:ea typeface="Verdana"/>
                <a:cs typeface="Verdana"/>
                <a:sym typeface="Verdana"/>
              </a:rPr>
              <a:t>A1</a:t>
            </a:r>
            <a:r>
              <a:rPr lang="en-US" sz="15300" b="1" dirty="0" smtClean="0">
                <a:latin typeface="Verdana"/>
                <a:ea typeface="Verdana"/>
                <a:cs typeface="Verdana"/>
                <a:sym typeface="Verdana"/>
              </a:rPr>
              <a:t>)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Timer II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current time on the screen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time in second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prints out “time is over” after the input time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 an exceptional statement that waits for the user input again when the time is already over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12:34:45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ime is already over(It’s 12:36:10)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ime is over(12:37:50) 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Running Race Game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N(number of runners)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 of threads are created 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running progresses of runners every second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Math.random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 to update the progresses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(Maximum is less than 10m and running distance is 50m)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61995" y="9144000"/>
          <a:ext cx="22860003" cy="4017820"/>
        </p:xfrm>
        <a:graphic>
          <a:graphicData uri="http://schemas.openxmlformats.org/drawingml/2006/table">
            <a:tbl>
              <a:tblPr firstRow="1" bandRow="1">
                <a:tableStyleId>{EF01A4FF-A8A7-45C3-A3F9-7A65587B7FE2}</a:tableStyleId>
              </a:tblPr>
              <a:tblGrid>
                <a:gridCol w="2371292"/>
                <a:gridCol w="2371292"/>
                <a:gridCol w="2371292"/>
                <a:gridCol w="2371292"/>
                <a:gridCol w="2371292"/>
                <a:gridCol w="2371292"/>
                <a:gridCol w="2536253"/>
                <a:gridCol w="2667000"/>
                <a:gridCol w="2667000"/>
                <a:gridCol w="761998"/>
              </a:tblGrid>
              <a:tr h="1004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(1s)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(2s)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(3s)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(4s)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(5s)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(6s)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(7s)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(8s)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(9s)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04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6.5m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12.3m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17.2m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26.4m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34.5m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42.1m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(Finished)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04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3.2m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8.9m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16.8m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24.6m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31.2m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40.0m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45.1m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49.1m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(Finished)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04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3.1m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10.2m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17.1m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23.8m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32.4m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39.7m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46.2m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(Finished)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 smtClean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63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Rock-Paper-Scissors Game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number(0 : Rock, 1 : Paper, 2 : Scissor)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plays the Rock-Paper-Scissors game with the computer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result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Hint,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Math.random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 returns 0.0 &lt;= number &lt; 1.0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219855"/>
            <a:ext cx="9448799" cy="62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Descriptive Statistics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Open the shared csv file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Calculate and write the mean by point/day/hour to a file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0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13446</TotalTime>
  <Words>241</Words>
  <Application>Microsoft Office PowerPoint</Application>
  <PresentationFormat>사용자 지정</PresentationFormat>
  <Paragraphs>102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 Unicode MS</vt:lpstr>
      <vt:lpstr>Verdana</vt:lpstr>
      <vt:lpstr>Avenir</vt:lpstr>
      <vt:lpstr>Arial</vt:lpstr>
      <vt:lpstr>Helvetica Neue</vt:lpstr>
      <vt:lpstr>New_Template7</vt:lpstr>
      <vt:lpstr>기본 프로그래밍 10(A1)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385</cp:revision>
  <dcterms:modified xsi:type="dcterms:W3CDTF">2022-03-16T07:15:11Z</dcterms:modified>
</cp:coreProperties>
</file>