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embeddedFontLs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52" d="100"/>
          <a:sy n="52" d="100"/>
        </p:scale>
        <p:origin x="120" y="35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9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18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08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01(A1)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System.out.println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only once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 5 lines of words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867400"/>
            <a:ext cx="1634542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System.out.println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within 7 times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 calendar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4909555"/>
            <a:ext cx="17939561" cy="74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multiplication tables 2 – 9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61843"/>
            <a:ext cx="8991600" cy="98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sym typeface="Verdana"/>
                </a:rPr>
                <a:t>Let’s prepare what we will study tomorrow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‘Constant’ related 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‘Variable’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‘Data type’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‘if’ and ‘switch’ related examples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16739</TotalTime>
  <Words>118</Words>
  <Application>Microsoft Office PowerPoint</Application>
  <PresentationFormat>사용자 지정</PresentationFormat>
  <Paragraphs>27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Avenir</vt:lpstr>
      <vt:lpstr>Verdana</vt:lpstr>
      <vt:lpstr>Helvetica Neue</vt:lpstr>
      <vt:lpstr>Arial</vt:lpstr>
      <vt:lpstr>New_Template7</vt:lpstr>
      <vt:lpstr>기본 프로그래밍 01(A1)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238</cp:revision>
  <dcterms:modified xsi:type="dcterms:W3CDTF">2022-03-03T07:00:02Z</dcterms:modified>
</cp:coreProperties>
</file>