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24384000" cy="13716000"/>
  <p:notesSz cx="6858000" cy="9144000"/>
  <p:embeddedFontLst>
    <p:embeddedFont>
      <p:font typeface="Helvetica Neue" panose="020B0604020202020204" charset="0"/>
      <p:regular r:id="rId11"/>
      <p:bold r:id="rId12"/>
      <p:italic r:id="rId13"/>
      <p:boldItalic r:id="rId14"/>
    </p:embeddedFont>
    <p:embeddedFont>
      <p:font typeface="Verdana" panose="020B060403050404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52" d="100"/>
          <a:sy n="52" d="100"/>
        </p:scale>
        <p:origin x="150" y="35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563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2526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4567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7192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4042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726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764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192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</a:t>
            </a: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02(A1</a:t>
            </a:r>
            <a:r>
              <a:rPr lang="en-US" sz="15300" b="1" i="0" u="none" strike="noStrike" cap="none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Draw a Right Triangle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number,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an N height of the right triangle with “*”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“for” loop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**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***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****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*****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1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Draw an Equilateral Triangle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number,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an N height of the equilateral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triangle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with “*”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“for”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loop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     *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   ***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 *****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*******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*********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A2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0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Draw an Inverted Equilateral Triangle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number,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an N height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of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inverted equilateral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triangle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with “*”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“for”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or “while” loop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*********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*******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*****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***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 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</a:t>
              </a:r>
              <a:endParaRPr 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A3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10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Find the Factors of 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number,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factors of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A4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86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Find the LCM(Least Common Multiple)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numbers, N and M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LCM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7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35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A5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05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Find the GCD(Greatest Common Divisor)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numbers, N and M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GCD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24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18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6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A6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48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Find the Prime Numbers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numbers,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prime number to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11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7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11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A7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63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16738</TotalTime>
  <Words>217</Words>
  <Application>Microsoft Office PowerPoint</Application>
  <PresentationFormat>사용자 지정</PresentationFormat>
  <Paragraphs>101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Helvetica Neue</vt:lpstr>
      <vt:lpstr>Verdana</vt:lpstr>
      <vt:lpstr>Arial</vt:lpstr>
      <vt:lpstr>Avenir</vt:lpstr>
      <vt:lpstr>New_Template7</vt:lpstr>
      <vt:lpstr>기본 프로그래밍 02(A1)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238</cp:revision>
  <dcterms:modified xsi:type="dcterms:W3CDTF">2022-03-03T02:42:07Z</dcterms:modified>
</cp:coreProperties>
</file>