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4"/>
  </p:notesMasterIdLst>
  <p:sldIdLst>
    <p:sldId id="256" r:id="rId2"/>
    <p:sldId id="257" r:id="rId3"/>
  </p:sldIdLst>
  <p:sldSz cx="24384000" cy="13716000"/>
  <p:notesSz cx="6858000" cy="9144000"/>
  <p:embeddedFontLst>
    <p:embeddedFont>
      <p:font typeface="Helvetica Neue" panose="020B0604020202020204" charset="0"/>
      <p:regular r:id="rId5"/>
      <p:bold r:id="rId6"/>
      <p:italic r:id="rId7"/>
      <p:boldItalic r:id="rId8"/>
    </p:embeddedFont>
    <p:embeddedFont>
      <p:font typeface="Verdana" panose="020B060403050404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01A4FF-A8A7-45C3-A3F9-7A65587B7FE2}">
  <a:tblStyle styleId="{EF01A4FF-A8A7-45C3-A3F9-7A65587B7FE2}" styleName="Table_0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CDEE0">
              <a:alpha val="17647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6E771C9-EC3F-4DCC-A3D1-E9D0552236EC}" styleName="Table_1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4EB9B">
              <a:alpha val="25882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889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14788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49" d="100"/>
          <a:sy n="49" d="100"/>
        </p:scale>
        <p:origin x="78" y="44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875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0749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4273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" type="title">
  <p:cSld name="TITLE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인용">
  <p:cSld name="인용">
    <p:bg>
      <p:bgPr>
        <a:solidFill>
          <a:srgbClr val="22222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1"/>
          </p:nvPr>
        </p:nvSpPr>
        <p:spPr>
          <a:xfrm>
            <a:off x="1676400" y="4089400"/>
            <a:ext cx="21056600" cy="21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2"/>
          </p:nvPr>
        </p:nvSpPr>
        <p:spPr>
          <a:xfrm>
            <a:off x="762000" y="10845800"/>
            <a:ext cx="22860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8700"/>
              <a:buFont typeface="Arial"/>
              <a:buNone/>
              <a:defRPr sz="87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3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인용 대체">
  <p:cSld name="인용 대체">
    <p:bg>
      <p:bgPr>
        <a:solidFill>
          <a:schemeClr val="accen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11049000" y="3721100"/>
            <a:ext cx="12573000" cy="378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3"/>
          </p:nvPr>
        </p:nvSpPr>
        <p:spPr>
          <a:xfrm>
            <a:off x="11049000" y="10845800"/>
            <a:ext cx="12573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8700"/>
              <a:buFont typeface="Arial"/>
              <a:buNone/>
              <a:defRPr sz="8700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">
  <p:cSld name="사진">
    <p:bg>
      <p:bgPr>
        <a:solidFill>
          <a:srgbClr val="222222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">
  <p:cSld name="빈 페이지">
    <p:bg>
      <p:bgPr>
        <a:solidFill>
          <a:srgbClr val="22222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 대체">
  <p:cSld name="빈 페이지 대체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 type="tx">
  <p:cSld name="제목 및 구분점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1929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평">
  <p:cSld name="사진 - 수평">
    <p:bg>
      <p:bgPr>
        <a:solidFill>
          <a:srgbClr val="22222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cxnSp>
        <p:nvCxnSpPr>
          <p:cNvPr id="26" name="Google Shape;26;p5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 대체">
  <p:cSld name="제목 및 부제 대체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6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23013220" y="5842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- 가운데">
  <p:cSld name="제목 - 가운데">
    <p:bg>
      <p:bgPr>
        <a:solidFill>
          <a:srgbClr val="22222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직">
  <p:cSld name="사진 - 수직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8"/>
          <p:cNvCxnSpPr/>
          <p:nvPr/>
        </p:nvCxnSpPr>
        <p:spPr>
          <a:xfrm rot="10800000" flipH="1">
            <a:off x="11049000" y="8635798"/>
            <a:ext cx="12572997" cy="203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40" name="Google Shape;40;p8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- 상단">
  <p:cSld name="제목 - 상단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 대체">
  <p:cSld name="제목 및 구분점 대체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, 구분점 및 사진">
  <p:cSld name="제목, 구분점 및 사진">
    <p:bg>
      <p:bgPr>
        <a:solidFill>
          <a:srgbClr val="22222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>
            <a:spLocks noGrp="1"/>
          </p:cNvSpPr>
          <p:nvPr>
            <p:ph type="pic" idx="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3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1pPr>
            <a:lvl2pPr marL="914400" lvl="1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3장">
  <p:cSld name="사진 - 3장">
    <p:bg>
      <p:bgPr>
        <a:solidFill>
          <a:srgbClr val="22222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>
            <a:spLocks noGrp="1"/>
          </p:cNvSpPr>
          <p:nvPr>
            <p:ph type="pic" idx="2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1" name="Google Shape;61;p12"/>
          <p:cNvSpPr>
            <a:spLocks noGrp="1"/>
          </p:cNvSpPr>
          <p:nvPr>
            <p:ph type="pic" idx="3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>
            <a:spLocks noGrp="1"/>
          </p:cNvSpPr>
          <p:nvPr>
            <p:ph type="pic" idx="4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762000" y="1396632"/>
            <a:ext cx="22860000" cy="369"/>
          </a:xfrm>
          <a:prstGeom prst="straightConnector1">
            <a:avLst/>
          </a:prstGeom>
          <a:noFill/>
          <a:ln w="254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marR="0" lvl="0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5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ctrTitle" idx="4294967295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19"/>
              <a:buFont typeface="Verdana"/>
              <a:buNone/>
            </a:pPr>
            <a:r>
              <a:rPr lang="en-US" sz="15300" b="1" i="0" u="none" strike="noStrike" cap="none" dirty="0" err="1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기본</a:t>
            </a:r>
            <a:r>
              <a:rPr lang="en-US" sz="15300" b="1" i="0" u="none" strike="noStrike" cap="none" dirty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5300" b="1" i="0" u="none" strike="noStrike" cap="none" dirty="0" err="1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프로그래밍</a:t>
            </a:r>
            <a:r>
              <a:rPr lang="en-US" sz="153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53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05(A2</a:t>
            </a:r>
            <a:r>
              <a:rPr lang="en-US" sz="153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-US" sz="153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7200"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4294967295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venir"/>
              <a:buNone/>
            </a:pPr>
            <a:r>
              <a:rPr lang="en-US" sz="7700" b="0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JAVA</a:t>
            </a:r>
            <a:endParaRPr dirty="0"/>
          </a:p>
        </p:txBody>
      </p:sp>
      <p:sp>
        <p:nvSpPr>
          <p:cNvPr id="89" name="Google Shape;89;p18"/>
          <p:cNvSpPr txBox="1"/>
          <p:nvPr/>
        </p:nvSpPr>
        <p:spPr>
          <a:xfrm>
            <a:off x="18982984" y="304799"/>
            <a:ext cx="5181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데이터융합SW과</a:t>
            </a:r>
          </a:p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김</a:t>
            </a:r>
            <a:r>
              <a:rPr lang="ko-KR" altLang="en-US" sz="4200" b="1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규</a:t>
            </a: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석 </a:t>
            </a:r>
            <a:r>
              <a:rPr lang="en-US" sz="4200" b="1" i="0" u="none" strike="noStrike" cap="none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교수</a:t>
            </a:r>
            <a:r>
              <a:rPr lang="en-US" sz="4200" b="1" i="0" u="none" strike="noStrike" cap="none" dirty="0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dirty="0"/>
          </a:p>
        </p:txBody>
      </p:sp>
      <p:sp>
        <p:nvSpPr>
          <p:cNvPr id="5" name="Google Shape;89;p18"/>
          <p:cNvSpPr txBox="1"/>
          <p:nvPr/>
        </p:nvSpPr>
        <p:spPr>
          <a:xfrm>
            <a:off x="798095" y="0"/>
            <a:ext cx="12420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자바에 삼 주만 빠져보자</a:t>
            </a:r>
            <a:r>
              <a:rPr lang="en-US" altLang="ko-KR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Compose a program with the conditions below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numbers from N to 1 inversely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Calculate the mean, median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-&gt;10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9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8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7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6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4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Mean : 5.5, Max : 10, Median : 5.5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A1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9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16764</TotalTime>
  <Words>60</Words>
  <Application>Microsoft Office PowerPoint</Application>
  <PresentationFormat>사용자 지정</PresentationFormat>
  <Paragraphs>23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Helvetica Neue</vt:lpstr>
      <vt:lpstr>Verdana</vt:lpstr>
      <vt:lpstr>Avenir</vt:lpstr>
      <vt:lpstr>Arial</vt:lpstr>
      <vt:lpstr>New_Template7</vt:lpstr>
      <vt:lpstr>기본 프로그래밍 05(A2) 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기본 프로그래밍</dc:title>
  <dc:creator>CTC</dc:creator>
  <cp:lastModifiedBy>CTC</cp:lastModifiedBy>
  <cp:revision>242</cp:revision>
  <dcterms:modified xsi:type="dcterms:W3CDTF">2022-03-10T03:12:18Z</dcterms:modified>
</cp:coreProperties>
</file>