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1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07(A2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made by the combination of 1 to N and 1 to 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16819</TotalTime>
  <Words>56</Words>
  <Application>Microsoft Office PowerPoint</Application>
  <PresentationFormat>사용자 지정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Verdana</vt:lpstr>
      <vt:lpstr>Arial</vt:lpstr>
      <vt:lpstr>Avenir</vt:lpstr>
      <vt:lpstr>New_Template7</vt:lpstr>
      <vt:lpstr>기본 프로그래밍 07(A2)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245</cp:revision>
  <dcterms:modified xsi:type="dcterms:W3CDTF">2022-03-14T06:38:28Z</dcterms:modified>
</cp:coreProperties>
</file>