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342" r:id="rId3"/>
    <p:sldId id="343" r:id="rId4"/>
  </p:sldIdLst>
  <p:sldSz cx="24384000" cy="13716000"/>
  <p:notesSz cx="6858000" cy="9144000"/>
  <p:embeddedFontLst>
    <p:embeddedFont>
      <p:font typeface="Helvetica Neue" panose="020B0604020202020204" charset="0"/>
      <p:regular r:id="rId6"/>
      <p:bold r:id="rId7"/>
      <p:italic r:id="rId8"/>
      <p:boldItalic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5" autoAdjust="0"/>
    <p:restoredTop sz="94581" autoAdjust="0"/>
  </p:normalViewPr>
  <p:slideViewPr>
    <p:cSldViewPr>
      <p:cViewPr varScale="1">
        <p:scale>
          <a:sx n="43" d="100"/>
          <a:sy n="43" d="100"/>
        </p:scale>
        <p:origin x="84" y="35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77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94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Program to </a:t>
              </a: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Duplicate Numbers</a:t>
              </a:r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two sets of numbers(The lengths of the arrays must be dynamically allocated)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duplicate numbers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1.3 2 4.5 2.7 12.3 -6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2.0 4 33 -1.3 -6 -23 0 -1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3.4 4 -6.4 10 11.3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3.6 4.0 1.0 6.23 11.6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1.0 4.0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2 -3 -23  233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-3.0 0 2 23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-3.0 2.0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Program to </a:t>
              </a: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Print the Characters in the </a:t>
              </a: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Middle</a:t>
              </a:r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characters in the middle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International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school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ho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Person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rs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Bike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ik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13431</TotalTime>
  <Words>109</Words>
  <Application>Microsoft Office PowerPoint</Application>
  <PresentationFormat>사용자 지정</PresentationFormat>
  <Paragraphs>43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Helvetica Neue</vt:lpstr>
      <vt:lpstr>Verdana</vt:lpstr>
      <vt:lpstr>Arial</vt:lpstr>
      <vt:lpstr>Avenir</vt:lpstr>
      <vt:lpstr>New_Template7</vt:lpstr>
      <vt:lpstr>기본 프로그래밍 08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376</cp:revision>
  <dcterms:modified xsi:type="dcterms:W3CDTF">2022-03-14T08:05:10Z</dcterms:modified>
</cp:coreProperties>
</file>