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3"/>
  </p:notesMasterIdLst>
  <p:sldIdLst>
    <p:sldId id="256" r:id="rId2"/>
    <p:sldId id="269" r:id="rId3"/>
    <p:sldId id="270" r:id="rId4"/>
    <p:sldId id="349" r:id="rId5"/>
    <p:sldId id="351" r:id="rId6"/>
    <p:sldId id="352" r:id="rId7"/>
    <p:sldId id="361" r:id="rId8"/>
    <p:sldId id="365" r:id="rId9"/>
    <p:sldId id="369" r:id="rId10"/>
    <p:sldId id="370" r:id="rId11"/>
    <p:sldId id="362" r:id="rId12"/>
  </p:sldIdLst>
  <p:sldSz cx="24384000" cy="13716000"/>
  <p:notesSz cx="6858000" cy="9144000"/>
  <p:embeddedFontLst>
    <p:embeddedFont>
      <p:font typeface="Helvetica Neue" panose="020B0604020202020204" charset="0"/>
      <p:regular r:id="rId14"/>
      <p:bold r:id="rId15"/>
      <p:italic r:id="rId16"/>
      <p:boldItalic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45" autoAdjust="0"/>
    <p:restoredTop sz="94660"/>
  </p:normalViewPr>
  <p:slideViewPr>
    <p:cSldViewPr>
      <p:cViewPr varScale="1">
        <p:scale>
          <a:sx n="43" d="100"/>
          <a:sy n="43" d="100"/>
        </p:scale>
        <p:origin x="84" y="57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8754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718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197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4296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2603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832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45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7701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8316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541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TITLE_AND_BODY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07</a:t>
            </a: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Decryption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Regarding as the previous practice, user inputs a string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decrypted string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zyxw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err="1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abcd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P8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2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split()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[Background] 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split() is used to split the string against given regular expression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[Background]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The following is the example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string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Split the input string against a black(“ “) and print the result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P9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6019800"/>
            <a:ext cx="10271944" cy="423444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4225" y="6019799"/>
            <a:ext cx="11070383" cy="3701045"/>
          </a:xfrm>
          <a:prstGeom prst="rect">
            <a:avLst/>
          </a:prstGeom>
        </p:spPr>
      </p:pic>
      <p:sp>
        <p:nvSpPr>
          <p:cNvPr id="8" name="Google Shape;147;p24"/>
          <p:cNvSpPr/>
          <p:nvPr/>
        </p:nvSpPr>
        <p:spPr>
          <a:xfrm>
            <a:off x="2667000" y="7282445"/>
            <a:ext cx="8763001" cy="5035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7694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Objective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Array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Singledimensional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Array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Multidimensional Array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dirty="0">
                <a:ea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6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6605306"/>
            <a:ext cx="10825601" cy="5015405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Array(Cont’d)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err="1" smtClean="0">
                  <a:latin typeface="Verdana"/>
                  <a:ea typeface="Verdana"/>
                  <a:sym typeface="Verdana"/>
                </a:rPr>
                <a:t>Singledimensional</a:t>
              </a: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 Array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Arrays are used to store multiple values in a single variable</a:t>
              </a:r>
              <a:endPara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int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[] n = new </a:t>
              </a:r>
              <a:r>
                <a:rPr lang="en-US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int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[3];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</a:t>
              </a:r>
              <a:r>
                <a:rPr lang="ko-KR" alt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→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n[0], n[1], n[2]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4" name="Google Shape;95;p19"/>
          <p:cNvSpPr txBox="1">
            <a:spLocks/>
          </p:cNvSpPr>
          <p:nvPr/>
        </p:nvSpPr>
        <p:spPr>
          <a:xfrm>
            <a:off x="1524000" y="12200893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1 : Print “number[10]” and “name[3]”</a:t>
            </a: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5726" y="6502739"/>
            <a:ext cx="8316875" cy="5536861"/>
          </a:xfrm>
          <a:prstGeom prst="rect">
            <a:avLst/>
          </a:prstGeom>
        </p:spPr>
      </p:pic>
      <p:sp>
        <p:nvSpPr>
          <p:cNvPr id="25" name="Google Shape;130;p23"/>
          <p:cNvSpPr/>
          <p:nvPr/>
        </p:nvSpPr>
        <p:spPr>
          <a:xfrm>
            <a:off x="2181228" y="4724400"/>
            <a:ext cx="761999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1800" b="1" dirty="0" smtClean="0"/>
              <a:t>[0]</a:t>
            </a:r>
            <a:endParaRPr sz="1800" b="1" dirty="0"/>
          </a:p>
        </p:txBody>
      </p:sp>
      <p:sp>
        <p:nvSpPr>
          <p:cNvPr id="26" name="Google Shape;130;p23"/>
          <p:cNvSpPr/>
          <p:nvPr/>
        </p:nvSpPr>
        <p:spPr>
          <a:xfrm>
            <a:off x="3095627" y="4724400"/>
            <a:ext cx="761999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1800" b="1" dirty="0" smtClean="0"/>
              <a:t>[1]</a:t>
            </a:r>
            <a:endParaRPr sz="1800" b="1" dirty="0"/>
          </a:p>
        </p:txBody>
      </p:sp>
      <p:sp>
        <p:nvSpPr>
          <p:cNvPr id="27" name="Google Shape;130;p23"/>
          <p:cNvSpPr/>
          <p:nvPr/>
        </p:nvSpPr>
        <p:spPr>
          <a:xfrm>
            <a:off x="4038601" y="4724400"/>
            <a:ext cx="761999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1800" b="1" dirty="0" smtClean="0"/>
              <a:t>[2]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42842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Array(Cont’d)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Multidimensional Array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Arrays are used to store multiple values in a single variable</a:t>
              </a:r>
              <a:endPara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int</a:t>
              </a:r>
              <a:r>
                <a:rPr lang="en-US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[][]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 = new </a:t>
              </a:r>
              <a:r>
                <a:rPr lang="en-US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int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[3][4];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</a:t>
              </a:r>
              <a:r>
                <a:rPr lang="ko-KR" alt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→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4" name="Google Shape;95;p19"/>
          <p:cNvSpPr txBox="1">
            <a:spLocks/>
          </p:cNvSpPr>
          <p:nvPr/>
        </p:nvSpPr>
        <p:spPr>
          <a:xfrm>
            <a:off x="1524000" y="11972293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P2 : Print the array “numbers[][]”</a:t>
            </a: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10" name="Google Shape;130;p23"/>
          <p:cNvSpPr/>
          <p:nvPr/>
        </p:nvSpPr>
        <p:spPr>
          <a:xfrm>
            <a:off x="2362201" y="3937000"/>
            <a:ext cx="761999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1800" b="1" dirty="0" smtClean="0"/>
              <a:t>[0][0]</a:t>
            </a:r>
            <a:endParaRPr sz="1800" b="1" dirty="0"/>
          </a:p>
        </p:txBody>
      </p:sp>
      <p:sp>
        <p:nvSpPr>
          <p:cNvPr id="21" name="Google Shape;130;p23"/>
          <p:cNvSpPr/>
          <p:nvPr/>
        </p:nvSpPr>
        <p:spPr>
          <a:xfrm>
            <a:off x="3276600" y="3937000"/>
            <a:ext cx="761999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FFFFFF"/>
              </a:buClr>
              <a:buSzPts val="4000"/>
            </a:pPr>
            <a:r>
              <a:rPr lang="en-US" altLang="ko-KR" sz="1800" b="1" dirty="0"/>
              <a:t>[</a:t>
            </a:r>
            <a:r>
              <a:rPr lang="en-US" altLang="ko-KR" sz="1800" b="1" dirty="0" smtClean="0"/>
              <a:t>0][1]</a:t>
            </a:r>
            <a:endParaRPr lang="en-US" altLang="ko-KR" sz="1800" b="1" dirty="0"/>
          </a:p>
        </p:txBody>
      </p:sp>
      <p:sp>
        <p:nvSpPr>
          <p:cNvPr id="22" name="Google Shape;130;p23"/>
          <p:cNvSpPr/>
          <p:nvPr/>
        </p:nvSpPr>
        <p:spPr>
          <a:xfrm>
            <a:off x="4219574" y="3937000"/>
            <a:ext cx="761999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1800" b="1" dirty="0" smtClean="0"/>
              <a:t>[0][2]</a:t>
            </a:r>
            <a:endParaRPr sz="1800" b="1" dirty="0"/>
          </a:p>
        </p:txBody>
      </p:sp>
      <p:sp>
        <p:nvSpPr>
          <p:cNvPr id="23" name="Google Shape;130;p23"/>
          <p:cNvSpPr/>
          <p:nvPr/>
        </p:nvSpPr>
        <p:spPr>
          <a:xfrm>
            <a:off x="5133973" y="3937000"/>
            <a:ext cx="761999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1800" b="1" dirty="0" smtClean="0"/>
              <a:t>[0][3]</a:t>
            </a:r>
            <a:endParaRPr sz="1800" b="1" dirty="0"/>
          </a:p>
        </p:txBody>
      </p:sp>
      <p:sp>
        <p:nvSpPr>
          <p:cNvPr id="24" name="Google Shape;130;p23"/>
          <p:cNvSpPr/>
          <p:nvPr/>
        </p:nvSpPr>
        <p:spPr>
          <a:xfrm>
            <a:off x="2362201" y="4724400"/>
            <a:ext cx="761999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1800" b="1" dirty="0" smtClean="0"/>
              <a:t>[1][0]</a:t>
            </a:r>
            <a:endParaRPr sz="1800" b="1" dirty="0"/>
          </a:p>
        </p:txBody>
      </p:sp>
      <p:sp>
        <p:nvSpPr>
          <p:cNvPr id="25" name="Google Shape;130;p23"/>
          <p:cNvSpPr/>
          <p:nvPr/>
        </p:nvSpPr>
        <p:spPr>
          <a:xfrm>
            <a:off x="3276600" y="4724400"/>
            <a:ext cx="761999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1800" b="1" dirty="0" smtClean="0"/>
              <a:t>[1][1]</a:t>
            </a:r>
            <a:endParaRPr sz="1800" b="1" dirty="0"/>
          </a:p>
        </p:txBody>
      </p:sp>
      <p:sp>
        <p:nvSpPr>
          <p:cNvPr id="26" name="Google Shape;130;p23"/>
          <p:cNvSpPr/>
          <p:nvPr/>
        </p:nvSpPr>
        <p:spPr>
          <a:xfrm>
            <a:off x="4219574" y="4724400"/>
            <a:ext cx="761999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1800" b="1" dirty="0" smtClean="0"/>
              <a:t>[1][2]</a:t>
            </a:r>
            <a:endParaRPr sz="1800" b="1" dirty="0"/>
          </a:p>
        </p:txBody>
      </p:sp>
      <p:sp>
        <p:nvSpPr>
          <p:cNvPr id="27" name="Google Shape;130;p23"/>
          <p:cNvSpPr/>
          <p:nvPr/>
        </p:nvSpPr>
        <p:spPr>
          <a:xfrm>
            <a:off x="5133973" y="4724400"/>
            <a:ext cx="761999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1800" b="1" dirty="0" smtClean="0"/>
              <a:t>[1][3]</a:t>
            </a:r>
            <a:endParaRPr sz="1800" b="1" dirty="0"/>
          </a:p>
        </p:txBody>
      </p:sp>
      <p:sp>
        <p:nvSpPr>
          <p:cNvPr id="28" name="Google Shape;130;p23"/>
          <p:cNvSpPr/>
          <p:nvPr/>
        </p:nvSpPr>
        <p:spPr>
          <a:xfrm>
            <a:off x="2362201" y="5499000"/>
            <a:ext cx="761999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1800" b="1" dirty="0" smtClean="0"/>
              <a:t>[2][0]</a:t>
            </a:r>
            <a:endParaRPr sz="1800" b="1" dirty="0"/>
          </a:p>
        </p:txBody>
      </p:sp>
      <p:sp>
        <p:nvSpPr>
          <p:cNvPr id="29" name="Google Shape;130;p23"/>
          <p:cNvSpPr/>
          <p:nvPr/>
        </p:nvSpPr>
        <p:spPr>
          <a:xfrm>
            <a:off x="3276600" y="5499000"/>
            <a:ext cx="761999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1800" b="1" dirty="0" smtClean="0"/>
              <a:t>[2][1]</a:t>
            </a:r>
            <a:endParaRPr sz="1800" b="1" dirty="0"/>
          </a:p>
        </p:txBody>
      </p:sp>
      <p:sp>
        <p:nvSpPr>
          <p:cNvPr id="30" name="Google Shape;130;p23"/>
          <p:cNvSpPr/>
          <p:nvPr/>
        </p:nvSpPr>
        <p:spPr>
          <a:xfrm>
            <a:off x="4219574" y="5499000"/>
            <a:ext cx="761999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1800" b="1" dirty="0" smtClean="0"/>
              <a:t>[2][2]</a:t>
            </a:r>
            <a:endParaRPr sz="1800" b="1" dirty="0"/>
          </a:p>
        </p:txBody>
      </p:sp>
      <p:sp>
        <p:nvSpPr>
          <p:cNvPr id="31" name="Google Shape;130;p23"/>
          <p:cNvSpPr/>
          <p:nvPr/>
        </p:nvSpPr>
        <p:spPr>
          <a:xfrm>
            <a:off x="5133973" y="5499000"/>
            <a:ext cx="761999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1800" b="1" dirty="0" smtClean="0"/>
              <a:t>[2][3]</a:t>
            </a:r>
            <a:endParaRPr sz="1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1" y="6705600"/>
            <a:ext cx="8781615" cy="42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 dirty="0" smtClean="0"/>
              <a:t>Array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Multidimensional Array II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Each Row could have different size of columns</a:t>
              </a:r>
              <a:endPara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4" name="Google Shape;95;p19"/>
          <p:cNvSpPr txBox="1">
            <a:spLocks/>
          </p:cNvSpPr>
          <p:nvPr/>
        </p:nvSpPr>
        <p:spPr>
          <a:xfrm>
            <a:off x="1524000" y="11972293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P3 : Print the array “numbers[][]”</a:t>
            </a: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439821"/>
            <a:ext cx="13113598" cy="249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6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Sort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Initialize an array with the elements below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{2, 33, 7, 5, 12, 34, 99, 25, 28, 53, 20}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Sort the array in ascending order and print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Sort the array in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descending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order and print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P4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7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Descriptive Statistics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Create a two dimensional string array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Calculate the summation, average, minimum, maximum of scores for each subject and person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Hint,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Integer.parseInt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();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P5</a:t>
            </a:r>
            <a:endParaRPr sz="6600" dirty="0">
              <a:solidFill>
                <a:srgbClr val="FFC000"/>
              </a:solidFill>
            </a:endParaRPr>
          </a:p>
        </p:txBody>
      </p:sp>
      <p:graphicFrame>
        <p:nvGraphicFramePr>
          <p:cNvPr id="6" name="Google Shape;106;p20"/>
          <p:cNvGraphicFramePr/>
          <p:nvPr>
            <p:extLst>
              <p:ext uri="{D42A27DB-BD31-4B8C-83A1-F6EECF244321}">
                <p14:modId xmlns:p14="http://schemas.microsoft.com/office/powerpoint/2010/main" val="2694815431"/>
              </p:ext>
            </p:extLst>
          </p:nvPr>
        </p:nvGraphicFramePr>
        <p:xfrm>
          <a:off x="1066799" y="7010400"/>
          <a:ext cx="20116800" cy="4951594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{EF01A4FF-A8A7-45C3-A3F9-7A65587B7FE2}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29200"/>
              </a:tblGrid>
              <a:tr h="16241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sym typeface="Verdana"/>
                        </a:rPr>
                        <a:t>Korean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English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Math</a:t>
                      </a:r>
                      <a:endParaRPr sz="3700" dirty="0"/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43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err="1" smtClean="0"/>
                        <a:t>Jeong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70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80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100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43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err="1" smtClean="0"/>
                        <a:t>Pyo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60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70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86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43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Choi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54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100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82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43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Mike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87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dirty="0" smtClean="0"/>
                        <a:t>95</a:t>
                      </a:r>
                      <a:endParaRPr sz="3700" b="1"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dirty="0" smtClean="0"/>
                        <a:t>79</a:t>
                      </a:r>
                      <a:endParaRPr sz="3700" b="1" dirty="0"/>
                    </a:p>
                  </a:txBody>
                  <a:tcPr marL="50800" marR="50800" marT="50800" marB="508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43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endParaRPr sz="3700" dirty="0"/>
                    </a:p>
                  </a:txBody>
                  <a:tcPr marL="50800" marR="50800" marT="50800" marB="5080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  <a:tabLst/>
                        <a:defRPr/>
                      </a:pPr>
                      <a:endParaRPr lang="en-US" altLang="ko-KR" sz="3700" b="1" dirty="0" smtClean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4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Counting a Specified Character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string and assign it into an array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word and assign it into an array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Count how many are the input words included in the string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 go to school. Where are you going?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6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 go to school. Where are you going?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go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P6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4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Encryption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string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encrypted string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To encrypt the string, use an array to match characters one to one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(ex, original = {1, 2, 3}, encrypted = {a, b, c})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Write a scenario and compose it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abcd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zyxw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P7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6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14012</TotalTime>
  <Words>458</Words>
  <Application>Microsoft Office PowerPoint</Application>
  <PresentationFormat>사용자 지정</PresentationFormat>
  <Paragraphs>158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Helvetica Neue</vt:lpstr>
      <vt:lpstr>Verdana</vt:lpstr>
      <vt:lpstr>Arial</vt:lpstr>
      <vt:lpstr>Avenir</vt:lpstr>
      <vt:lpstr>New_Template7</vt:lpstr>
      <vt:lpstr>기본 프로그래밍 07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428</cp:revision>
  <dcterms:modified xsi:type="dcterms:W3CDTF">2022-03-14T02:47:25Z</dcterms:modified>
</cp:coreProperties>
</file>