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59" r:id="rId3"/>
    <p:sldId id="260" r:id="rId4"/>
  </p:sldIdLst>
  <p:sldSz cx="24384000" cy="13716000"/>
  <p:notesSz cx="6858000" cy="9144000"/>
  <p:embeddedFontLst>
    <p:embeddedFont>
      <p:font typeface="Helvetica Neue" panose="020B0604020202020204" charset="0"/>
      <p:regular r:id="rId6"/>
      <p:bold r:id="rId7"/>
      <p:italic r:id="rId8"/>
      <p:boldItalic r:id="rId9"/>
    </p:embeddedFont>
    <p:embeddedFont>
      <p:font typeface="Verdana" panose="020B060403050404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49" d="100"/>
          <a:sy n="49" d="100"/>
        </p:scale>
        <p:origin x="78" y="44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313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844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제목 및 구분점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524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 err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</a:t>
            </a: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07(A1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5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sz="6600" dirty="0" smtClean="0">
                <a:solidFill>
                  <a:srgbClr val="FFC000"/>
                </a:solidFill>
              </a:rPr>
              <a:t>A1</a:t>
            </a:r>
            <a:endParaRPr sz="6600" dirty="0">
              <a:solidFill>
                <a:srgbClr val="FFC00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7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Finding a </a:t>
              </a: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Character</a:t>
              </a:r>
              <a:endParaRPr lang="ko-KR" altLang="en-US" sz="5480" dirty="0"/>
            </a:p>
          </p:txBody>
        </p:sp>
        <p:sp>
          <p:nvSpPr>
            <p:cNvPr id="8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string and a character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Find the character from the string and show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order of</a:t>
              </a:r>
              <a:r>
                <a:rPr lang="ko-KR" alt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first found(case sensitive)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[Example]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South Korea has a earned a reputation as a leading global ICT center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15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South Korea has a earned a reputation as a leading global ICT center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683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Printing Numbers Matching the Condition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Initialize an integer array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numbers with N in each digit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[Code]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int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[] numbers = {123, 32, 356, 53, 2, 67, 31, 78, 41, 9, 29};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[Example]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356 53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123 32 2 29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A2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10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16781</TotalTime>
  <Words>135</Words>
  <Application>Microsoft Office PowerPoint</Application>
  <PresentationFormat>사용자 지정</PresentationFormat>
  <Paragraphs>36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Helvetica Neue</vt:lpstr>
      <vt:lpstr>Avenir</vt:lpstr>
      <vt:lpstr>Verdana</vt:lpstr>
      <vt:lpstr>Arial</vt:lpstr>
      <vt:lpstr>New_Template7</vt:lpstr>
      <vt:lpstr>기본 프로그래밍 07(A1)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CTC</cp:lastModifiedBy>
  <cp:revision>252</cp:revision>
  <dcterms:modified xsi:type="dcterms:W3CDTF">2022-03-14T02:47:05Z</dcterms:modified>
</cp:coreProperties>
</file>