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7"/>
  </p:notesMasterIdLst>
  <p:sldIdLst>
    <p:sldId id="256" r:id="rId2"/>
    <p:sldId id="269" r:id="rId3"/>
    <p:sldId id="385" r:id="rId4"/>
    <p:sldId id="386" r:id="rId5"/>
    <p:sldId id="387" r:id="rId6"/>
  </p:sldIdLst>
  <p:sldSz cx="24384000" cy="13716000"/>
  <p:notesSz cx="6858000" cy="9144000"/>
  <p:embeddedFontLst>
    <p:embeddedFont>
      <p:font typeface="Verdana" panose="020B0604030504040204" pitchFamily="34" charset="0"/>
      <p:regular r:id="rId8"/>
      <p:bold r:id="rId9"/>
      <p:italic r:id="rId10"/>
      <p:boldItalic r:id="rId11"/>
    </p:embeddedFon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5" autoAdjust="0"/>
    <p:restoredTop sz="94660"/>
  </p:normalViewPr>
  <p:slideViewPr>
    <p:cSldViewPr>
      <p:cViewPr varScale="1">
        <p:scale>
          <a:sx n="57" d="100"/>
          <a:sy n="57" d="100"/>
        </p:scale>
        <p:origin x="168" y="12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620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740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12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11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762000" y="1752600"/>
            <a:ext cx="22860002" cy="2895600"/>
            <a:chOff x="761998" y="5638800"/>
            <a:chExt cx="22860002" cy="2895600"/>
          </a:xfrm>
        </p:grpSpPr>
        <p:sp>
          <p:nvSpPr>
            <p:cNvPr id="7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Flow Chart</a:t>
              </a:r>
              <a:endParaRPr lang="ko-KR" altLang="en-US" sz="5480" dirty="0"/>
            </a:p>
          </p:txBody>
        </p:sp>
        <p:sp>
          <p:nvSpPr>
            <p:cNvPr id="10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Two ways to create and run a thread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Flow Chart(Cont’d)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Symbols for Flow Chart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type of diagram that represents a workflow or process</a:t>
              </a: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6532369" y="3886200"/>
            <a:ext cx="3581400" cy="12373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532369" y="6098334"/>
            <a:ext cx="3581400" cy="0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평행 사변형 7"/>
          <p:cNvSpPr/>
          <p:nvPr/>
        </p:nvSpPr>
        <p:spPr>
          <a:xfrm>
            <a:off x="6532369" y="6788802"/>
            <a:ext cx="3581400" cy="1062132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32369" y="8308134"/>
            <a:ext cx="3581400" cy="1295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6608569" y="9944770"/>
            <a:ext cx="3505200" cy="1707147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34;p23"/>
          <p:cNvSpPr/>
          <p:nvPr/>
        </p:nvSpPr>
        <p:spPr>
          <a:xfrm>
            <a:off x="10113769" y="3814445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Start / End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0" name="Google Shape;134;p23"/>
          <p:cNvSpPr/>
          <p:nvPr/>
        </p:nvSpPr>
        <p:spPr>
          <a:xfrm>
            <a:off x="10084937" y="5425682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Arrow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1" name="Google Shape;134;p23"/>
          <p:cNvSpPr/>
          <p:nvPr/>
        </p:nvSpPr>
        <p:spPr>
          <a:xfrm>
            <a:off x="10051986" y="6615183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err="1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Input/Output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2" name="Google Shape;134;p23"/>
          <p:cNvSpPr/>
          <p:nvPr/>
        </p:nvSpPr>
        <p:spPr>
          <a:xfrm>
            <a:off x="10113769" y="8307635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Process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3" name="Google Shape;134;p23"/>
          <p:cNvSpPr/>
          <p:nvPr/>
        </p:nvSpPr>
        <p:spPr>
          <a:xfrm>
            <a:off x="10051985" y="10264895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Decision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Flow Chart(Cont’d)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Simple Flow Chart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Source </a:t>
            </a:r>
            <a:r>
              <a:rPr lang="en-US" altLang="ko-KR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: https://en.wikipedia.org/wiki/Flowchart</a:t>
            </a:r>
          </a:p>
        </p:txBody>
      </p:sp>
      <p:pic>
        <p:nvPicPr>
          <p:cNvPr id="1026" name="Picture 2" descr="https://upload.wikimedia.org/wikipedia/commons/thumb/9/91/LampFlowchart.svg/220px-LampFlowchar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78305"/>
            <a:ext cx="6477000" cy="883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8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Flow Chart for Making Rice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Draw a flow chart for making rice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Draw it on an online web tool such as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https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://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online.visual-paradigm.com/app/diagrams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/#diagram:proj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=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0&amp;type=Flowchart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13937</TotalTime>
  <Words>93</Words>
  <Application>Microsoft Office PowerPoint</Application>
  <PresentationFormat>사용자 지정</PresentationFormat>
  <Paragraphs>35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Avenir</vt:lpstr>
      <vt:lpstr>Verdana</vt:lpstr>
      <vt:lpstr>Arial</vt:lpstr>
      <vt:lpstr>Helvetica Neue</vt:lpstr>
      <vt:lpstr>맑은 고딕</vt:lpstr>
      <vt:lpstr>New_Template7</vt:lpstr>
      <vt:lpstr>기본 프로그래밍 11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468</cp:revision>
  <dcterms:modified xsi:type="dcterms:W3CDTF">2022-03-18T02:52:19Z</dcterms:modified>
</cp:coreProperties>
</file>