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embeddedFontLst>
    <p:embeddedFont>
      <p:font typeface="Helvetica Neue" panose="020B0604020202020204" charset="0"/>
      <p:regular r:id="rId11"/>
      <p:bold r:id="rId12"/>
      <p:italic r:id="rId13"/>
      <p:boldItalic r:id="rId14"/>
    </p:embeddedFont>
    <p:embeddedFont>
      <p:font typeface="Verdana" panose="020B060403050404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49" d="100"/>
          <a:sy n="49" d="100"/>
        </p:scale>
        <p:origin x="78" y="4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3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86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31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44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565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698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99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24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06(A1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“Social Studies” is registered.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A1(Cont’d</a:t>
            </a:r>
            <a:r>
              <a:rPr lang="en-US" altLang="ko-KR" sz="6600" dirty="0" smtClean="0">
                <a:solidFill>
                  <a:srgbClr val="FFC000"/>
                </a:solidFill>
              </a:rPr>
              <a:t>)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“Social Studies” is registered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Korean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Math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English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Social Studies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Science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0. Back to Main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2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r>
              <a:rPr lang="en-US" altLang="ko-KR" sz="6600" dirty="0" smtClean="0">
                <a:solidFill>
                  <a:srgbClr val="FFC000"/>
                </a:solidFill>
              </a:rPr>
              <a:t>(Cont’d</a:t>
            </a:r>
            <a:r>
              <a:rPr lang="en-US" altLang="ko-KR" sz="6600" dirty="0" smtClean="0">
                <a:solidFill>
                  <a:srgbClr val="FFC000"/>
                </a:solidFill>
              </a:rPr>
              <a:t>)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2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Course Registration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Course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Social Studies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 End –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-&gt; 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1. Course List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2. My Course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-&gt;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Reverse a Number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number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245823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328542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Reverse a String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reversed string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method and parameter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charAt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Hello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olleH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4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Finding the Nearest Number</a:t>
              </a:r>
              <a:endParaRPr lang="ko-KR" altLang="en-US" sz="548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series of numbers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(ex, 1.1 2.2 -5.7 10.3 20.2, -31.2)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among the numbers above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(ex, -5.7)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which is the nearest one to the input number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1.1 2.2 -5.7 10.3 20.2 -31.2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-5.7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2.2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5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2000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Unit Converter</a:t>
              </a:r>
              <a:endParaRPr lang="ko-KR" altLang="en-US" sz="5480" b="1" dirty="0">
                <a:latin typeface="Verdana" panose="020B0604030504040204" pitchFamily="34" charset="0"/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menu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# Unit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cm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mm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4. km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5. mile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selects the two units and inputs a number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at least one class and one method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16766</TotalTime>
  <Words>339</Words>
  <Application>Microsoft Office PowerPoint</Application>
  <PresentationFormat>사용자 지정</PresentationFormat>
  <Paragraphs>108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Helvetica Neue</vt:lpstr>
      <vt:lpstr>Verdana</vt:lpstr>
      <vt:lpstr>Avenir</vt:lpstr>
      <vt:lpstr>Arial</vt:lpstr>
      <vt:lpstr>New_Template7</vt:lpstr>
      <vt:lpstr>기본 프로그래밍 06(A1)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248</cp:revision>
  <dcterms:modified xsi:type="dcterms:W3CDTF">2022-03-10T23:32:25Z</dcterms:modified>
</cp:coreProperties>
</file>