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78" y="4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92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06(A2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number of N and N of numbers.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the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standard deviation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Standard deviation : 3.03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16770</TotalTime>
  <Words>55</Words>
  <Application>Microsoft Office PowerPoint</Application>
  <PresentationFormat>사용자 지정</PresentationFormat>
  <Paragraphs>23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Helvetica Neue</vt:lpstr>
      <vt:lpstr>Verdana</vt:lpstr>
      <vt:lpstr>Avenir</vt:lpstr>
      <vt:lpstr>Arial</vt:lpstr>
      <vt:lpstr>New_Template7</vt:lpstr>
      <vt:lpstr>기본 프로그래밍 06(A2)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243</cp:revision>
  <dcterms:modified xsi:type="dcterms:W3CDTF">2022-03-10T23:40:08Z</dcterms:modified>
</cp:coreProperties>
</file>