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1"/>
  </p:notesMasterIdLst>
  <p:sldIdLst>
    <p:sldId id="256" r:id="rId2"/>
    <p:sldId id="268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24384000" cy="13716000"/>
  <p:notesSz cx="6858000" cy="9144000"/>
  <p:embeddedFontLst>
    <p:embeddedFont>
      <p:font typeface="Verdana" panose="020B0604030504040204" pitchFamily="3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49" d="100"/>
          <a:sy n="49" d="100"/>
        </p:scale>
        <p:origin x="78" y="4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3831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639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526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4567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7192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04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726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764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9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02(A1)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A1, A2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8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Multiplication Table III</a:t>
              </a:r>
              <a:endParaRPr lang="ko-KR" altLang="en-US" sz="5480" dirty="0"/>
            </a:p>
          </p:txBody>
        </p:sp>
        <p:sp>
          <p:nvSpPr>
            <p:cNvPr id="9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an “if” statement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double “for” loop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2 to 9 times table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61997" y="71628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Multiplication Table IV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an “switch” statement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double “while” loop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2 to 9 times table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19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Draw a Right Triangle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an N height of the right triangle with “*”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“for” loop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****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*****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1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Draw an Equilateral Triangle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an N height of the equilateral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triangle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 “*”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“for”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loop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    *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  ***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*****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*******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*********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Draw an Inverted Equilateral Triangle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an N height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of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inverted equilateral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triangle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 “*”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“for”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or “while” loop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*********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*******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*****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***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</a:t>
              </a: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A5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10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Find the Factors of 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factors of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A6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8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Find the LCM(Least Common Multiple)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numbers, N and 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LCM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35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A7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Find the GCD(Greatest Common Divisor)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numbers, N and 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GCD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24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18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A8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8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Find the Prime Numbers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numbers,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prime number to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11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A9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6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16742</TotalTime>
  <Words>264</Words>
  <Application>Microsoft Office PowerPoint</Application>
  <PresentationFormat>사용자 지정</PresentationFormat>
  <Paragraphs>116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Verdana</vt:lpstr>
      <vt:lpstr>Avenir</vt:lpstr>
      <vt:lpstr>Helvetica Neue</vt:lpstr>
      <vt:lpstr>Arial</vt:lpstr>
      <vt:lpstr>New_Template7</vt:lpstr>
      <vt:lpstr>기본 프로그래밍 02(A1)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239</cp:revision>
  <dcterms:modified xsi:type="dcterms:W3CDTF">2022-03-03T23:56:00Z</dcterms:modified>
</cp:coreProperties>
</file>