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7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6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6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9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1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4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0C78-112F-43F5-9AE6-D426F710E6A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C4D2-5DC8-4F59-9775-1D31F9C4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2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29169" y="553947"/>
            <a:ext cx="7852683" cy="4044178"/>
            <a:chOff x="429169" y="553947"/>
            <a:chExt cx="7852683" cy="404417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169" y="553947"/>
              <a:ext cx="3876436" cy="19715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169" y="2612572"/>
              <a:ext cx="3881109" cy="198555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8817" y="553948"/>
              <a:ext cx="3863035" cy="197369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8817" y="2612572"/>
              <a:ext cx="3858928" cy="1985553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605" y="2577126"/>
            <a:ext cx="7858425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17478" y="297452"/>
            <a:ext cx="7777735" cy="4040104"/>
            <a:chOff x="517478" y="297452"/>
            <a:chExt cx="7777735" cy="404010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788" y="297452"/>
              <a:ext cx="3800705" cy="19728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4835" y="297452"/>
              <a:ext cx="3900378" cy="19728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478" y="2371724"/>
              <a:ext cx="3806015" cy="193901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4835" y="2344910"/>
              <a:ext cx="3900378" cy="1992646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415" y="1408001"/>
            <a:ext cx="7779170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8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</dc:creator>
  <cp:lastModifiedBy>Q</cp:lastModifiedBy>
  <cp:revision>2</cp:revision>
  <dcterms:created xsi:type="dcterms:W3CDTF">2018-03-30T11:35:12Z</dcterms:created>
  <dcterms:modified xsi:type="dcterms:W3CDTF">2018-03-30T11:46:11Z</dcterms:modified>
</cp:coreProperties>
</file>