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71" r:id="rId2"/>
    <p:sldId id="274" r:id="rId3"/>
    <p:sldId id="273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72" r:id="rId12"/>
  </p:sldIdLst>
  <p:sldSz cx="2879725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A0AC"/>
    <a:srgbClr val="F49E96"/>
    <a:srgbClr val="BCEEF6"/>
    <a:srgbClr val="C5D9DE"/>
    <a:srgbClr val="000000"/>
    <a:srgbClr val="FF0000"/>
    <a:srgbClr val="0070C0"/>
    <a:srgbClr val="F2C3CB"/>
    <a:srgbClr val="B5D3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5521" autoAdjust="0"/>
  </p:normalViewPr>
  <p:slideViewPr>
    <p:cSldViewPr snapToGrid="0">
      <p:cViewPr varScale="1">
        <p:scale>
          <a:sx n="242" d="100"/>
          <a:sy n="242" d="100"/>
        </p:scale>
        <p:origin x="298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500F4-4D3E-4820-BAAD-F558A2281353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358CF-74FC-4DF7-AA7F-C40185E2F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9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22461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1pPr>
    <a:lvl2pPr marL="261230" algn="l" defTabSz="522461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2pPr>
    <a:lvl3pPr marL="522461" algn="l" defTabSz="522461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3pPr>
    <a:lvl4pPr marL="783691" algn="l" defTabSz="522461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4pPr>
    <a:lvl5pPr marL="1044921" algn="l" defTabSz="522461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5pPr>
    <a:lvl6pPr marL="1306152" algn="l" defTabSz="522461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6pPr>
    <a:lvl7pPr marL="1567382" algn="l" defTabSz="522461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7pPr>
    <a:lvl8pPr marL="1828613" algn="l" defTabSz="522461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8pPr>
    <a:lvl9pPr marL="2089844" algn="l" defTabSz="522461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B358CF-74FC-4DF7-AA7F-C40185E2FF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8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471289"/>
            <a:ext cx="2447766" cy="1002571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1512522"/>
            <a:ext cx="2159794" cy="695267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D5BD-DD81-4C52-B73A-B0FC732A5B8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7404-2155-465B-A673-A4E5FDEF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6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D5BD-DD81-4C52-B73A-B0FC732A5B8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7404-2155-465B-A673-A4E5FDEF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17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153319"/>
            <a:ext cx="620941" cy="24404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153319"/>
            <a:ext cx="1826826" cy="24404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D5BD-DD81-4C52-B73A-B0FC732A5B8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7404-2155-465B-A673-A4E5FDEF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0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D5BD-DD81-4C52-B73A-B0FC732A5B8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7404-2155-465B-A673-A4E5FDEF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717932"/>
            <a:ext cx="2483763" cy="1197885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1927150"/>
            <a:ext cx="2483763" cy="629940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D5BD-DD81-4C52-B73A-B0FC732A5B8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7404-2155-465B-A673-A4E5FDEF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6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766593"/>
            <a:ext cx="1223883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766593"/>
            <a:ext cx="1223883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D5BD-DD81-4C52-B73A-B0FC732A5B8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7404-2155-465B-A673-A4E5FDEF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4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53319"/>
            <a:ext cx="2483763" cy="556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705933"/>
            <a:ext cx="1218258" cy="34596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1051899"/>
            <a:ext cx="1218258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705933"/>
            <a:ext cx="1224258" cy="34596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1051899"/>
            <a:ext cx="1224258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D5BD-DD81-4C52-B73A-B0FC732A5B8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7404-2155-465B-A673-A4E5FDEF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6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D5BD-DD81-4C52-B73A-B0FC732A5B8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7404-2155-465B-A673-A4E5FDEF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6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D5BD-DD81-4C52-B73A-B0FC732A5B8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7404-2155-465B-A673-A4E5FDEF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7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1982"/>
            <a:ext cx="928786" cy="671936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414628"/>
            <a:ext cx="1457861" cy="2046471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863918"/>
            <a:ext cx="928786" cy="1600514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D5BD-DD81-4C52-B73A-B0FC732A5B8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7404-2155-465B-A673-A4E5FDEF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7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1982"/>
            <a:ext cx="928786" cy="671936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414628"/>
            <a:ext cx="1457861" cy="2046471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863918"/>
            <a:ext cx="928786" cy="1600514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D5BD-DD81-4C52-B73A-B0FC732A5B8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7404-2155-465B-A673-A4E5FDEF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5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153319"/>
            <a:ext cx="2483763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766593"/>
            <a:ext cx="2483763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2669079"/>
            <a:ext cx="6479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74D5BD-DD81-4C52-B73A-B0FC732A5B8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2669079"/>
            <a:ext cx="971907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2669079"/>
            <a:ext cx="6479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2A7404-2155-465B-A673-A4E5FDEF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87945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sv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133">
            <a:extLst>
              <a:ext uri="{FF2B5EF4-FFF2-40B4-BE49-F238E27FC236}">
                <a16:creationId xmlns:a16="http://schemas.microsoft.com/office/drawing/2014/main" id="{380C3A91-CDC8-9DD5-AEA6-6F37399B1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430" y="259008"/>
            <a:ext cx="359796" cy="605333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BBC413A3-59A7-C73D-6D90-B0DBD2B04F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1800225" cy="1438275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2B6928AE-5750-10DD-387A-5D3B3CC6E3EB}"/>
              </a:ext>
            </a:extLst>
          </p:cNvPr>
          <p:cNvSpPr txBox="1"/>
          <p:nvPr/>
        </p:nvSpPr>
        <p:spPr>
          <a:xfrm>
            <a:off x="15764" y="1831013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B97B311-033C-F371-A338-2B4AF271707F}"/>
              </a:ext>
            </a:extLst>
          </p:cNvPr>
          <p:cNvSpPr/>
          <p:nvPr/>
        </p:nvSpPr>
        <p:spPr>
          <a:xfrm>
            <a:off x="172433" y="2100752"/>
            <a:ext cx="1597227" cy="317069"/>
          </a:xfrm>
          <a:prstGeom prst="rect">
            <a:avLst/>
          </a:prstGeom>
          <a:solidFill>
            <a:schemeClr val="accent1">
              <a:alpha val="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160FDB-7554-03E3-4FC0-0246FF1EFF4E}"/>
              </a:ext>
            </a:extLst>
          </p:cNvPr>
          <p:cNvSpPr txBox="1"/>
          <p:nvPr/>
        </p:nvSpPr>
        <p:spPr>
          <a:xfrm>
            <a:off x="925372" y="1836938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C3CBA1D-0713-68B0-DF17-F584C402CB29}"/>
              </a:ext>
            </a:extLst>
          </p:cNvPr>
          <p:cNvSpPr/>
          <p:nvPr/>
        </p:nvSpPr>
        <p:spPr>
          <a:xfrm>
            <a:off x="2269946" y="928542"/>
            <a:ext cx="108769" cy="108769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4620CBD-2161-F617-65E4-7868DA6E1C64}"/>
              </a:ext>
            </a:extLst>
          </p:cNvPr>
          <p:cNvSpPr/>
          <p:nvPr/>
        </p:nvSpPr>
        <p:spPr>
          <a:xfrm>
            <a:off x="2644694" y="928541"/>
            <a:ext cx="108769" cy="108769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D858201-B5B9-3DCF-2299-68B1949CE9DC}"/>
              </a:ext>
            </a:extLst>
          </p:cNvPr>
          <p:cNvSpPr/>
          <p:nvPr/>
        </p:nvSpPr>
        <p:spPr>
          <a:xfrm>
            <a:off x="532120" y="1548207"/>
            <a:ext cx="881152" cy="27622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collection</a:t>
            </a:r>
          </a:p>
          <a:p>
            <a:pPr algn="ctr"/>
            <a:r>
              <a:rPr lang="en-US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(Free dropping)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110CF5-E733-3ABF-C111-188AAFF2BFC1}"/>
              </a:ext>
            </a:extLst>
          </p:cNvPr>
          <p:cNvSpPr/>
          <p:nvPr/>
        </p:nvSpPr>
        <p:spPr>
          <a:xfrm>
            <a:off x="1053586" y="2182839"/>
            <a:ext cx="637614" cy="15916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Balancing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78E62A-173E-8842-7D16-25634D09DA66}"/>
              </a:ext>
            </a:extLst>
          </p:cNvPr>
          <p:cNvSpPr/>
          <p:nvPr/>
        </p:nvSpPr>
        <p:spPr>
          <a:xfrm>
            <a:off x="262498" y="2183387"/>
            <a:ext cx="637614" cy="15916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Planning 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4B19FE5-B0A0-3911-E706-3B4FC77363E9}"/>
              </a:ext>
            </a:extLst>
          </p:cNvPr>
          <p:cNvCxnSpPr>
            <a:cxnSpLocks/>
          </p:cNvCxnSpPr>
          <p:nvPr/>
        </p:nvCxnSpPr>
        <p:spPr>
          <a:xfrm flipV="1">
            <a:off x="973074" y="1824432"/>
            <a:ext cx="0" cy="195412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367831B-BE3C-E34B-54DE-CA6CF125E4E4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581305" y="2019844"/>
            <a:ext cx="0" cy="163543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953E08D-510C-A2AF-F754-47FA25859398}"/>
              </a:ext>
            </a:extLst>
          </p:cNvPr>
          <p:cNvCxnSpPr>
            <a:cxnSpLocks/>
          </p:cNvCxnSpPr>
          <p:nvPr/>
        </p:nvCxnSpPr>
        <p:spPr>
          <a:xfrm flipH="1">
            <a:off x="581305" y="2019844"/>
            <a:ext cx="791088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A96A698-5E88-4670-D003-A249EE9177E8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1372393" y="2019844"/>
            <a:ext cx="0" cy="162995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14FEC63-83C5-C657-65D3-560AE836DAEC}"/>
              </a:ext>
            </a:extLst>
          </p:cNvPr>
          <p:cNvSpPr/>
          <p:nvPr/>
        </p:nvSpPr>
        <p:spPr>
          <a:xfrm>
            <a:off x="1889350" y="2100752"/>
            <a:ext cx="881152" cy="323129"/>
          </a:xfrm>
          <a:prstGeom prst="rect">
            <a:avLst/>
          </a:prstGeom>
          <a:solidFill>
            <a:schemeClr val="accent1">
              <a:alpha val="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Torque-limited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pendulum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44D546A-2735-CC0C-DF1A-C52331E4729C}"/>
              </a:ext>
            </a:extLst>
          </p:cNvPr>
          <p:cNvCxnSpPr>
            <a:cxnSpLocks/>
          </p:cNvCxnSpPr>
          <p:nvPr/>
        </p:nvCxnSpPr>
        <p:spPr>
          <a:xfrm>
            <a:off x="11023" y="1445252"/>
            <a:ext cx="286870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D0362F3-1A8D-2DDF-2585-9CA7176C85C6}"/>
              </a:ext>
            </a:extLst>
          </p:cNvPr>
          <p:cNvCxnSpPr>
            <a:cxnSpLocks/>
            <a:stCxn id="41" idx="3"/>
            <a:endCxn id="54" idx="1"/>
          </p:cNvCxnSpPr>
          <p:nvPr/>
        </p:nvCxnSpPr>
        <p:spPr>
          <a:xfrm flipV="1">
            <a:off x="1691200" y="2262317"/>
            <a:ext cx="198150" cy="105"/>
          </a:xfrm>
          <a:prstGeom prst="line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91A381A-1407-C825-3E60-1081EC6C0B24}"/>
              </a:ext>
            </a:extLst>
          </p:cNvPr>
          <p:cNvCxnSpPr>
            <a:cxnSpLocks/>
            <a:stCxn id="43" idx="3"/>
            <a:endCxn id="41" idx="1"/>
          </p:cNvCxnSpPr>
          <p:nvPr/>
        </p:nvCxnSpPr>
        <p:spPr>
          <a:xfrm flipV="1">
            <a:off x="900112" y="2262422"/>
            <a:ext cx="153474" cy="548"/>
          </a:xfrm>
          <a:prstGeom prst="line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5906B00-2DAE-443A-5927-899E63158122}"/>
              </a:ext>
            </a:extLst>
          </p:cNvPr>
          <p:cNvCxnSpPr>
            <a:cxnSpLocks/>
          </p:cNvCxnSpPr>
          <p:nvPr/>
        </p:nvCxnSpPr>
        <p:spPr>
          <a:xfrm>
            <a:off x="2770502" y="2259286"/>
            <a:ext cx="82236" cy="0"/>
          </a:xfrm>
          <a:prstGeom prst="line">
            <a:avLst/>
          </a:prstGeom>
          <a:ln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3001ED4-D620-BE6B-9E11-6444E317AC7A}"/>
              </a:ext>
            </a:extLst>
          </p:cNvPr>
          <p:cNvCxnSpPr>
            <a:cxnSpLocks/>
          </p:cNvCxnSpPr>
          <p:nvPr/>
        </p:nvCxnSpPr>
        <p:spPr>
          <a:xfrm>
            <a:off x="2852738" y="2259286"/>
            <a:ext cx="0" cy="388878"/>
          </a:xfrm>
          <a:prstGeom prst="line">
            <a:avLst/>
          </a:prstGeom>
          <a:ln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85D7FD1-29BC-5178-D24B-08692BD9BC08}"/>
              </a:ext>
            </a:extLst>
          </p:cNvPr>
          <p:cNvCxnSpPr>
            <a:cxnSpLocks/>
          </p:cNvCxnSpPr>
          <p:nvPr/>
        </p:nvCxnSpPr>
        <p:spPr>
          <a:xfrm>
            <a:off x="69056" y="2648164"/>
            <a:ext cx="2783682" cy="0"/>
          </a:xfrm>
          <a:prstGeom prst="line">
            <a:avLst/>
          </a:prstGeom>
          <a:ln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207CE05-C580-DCE5-F3CB-B8DDA6B22880}"/>
              </a:ext>
            </a:extLst>
          </p:cNvPr>
          <p:cNvCxnSpPr>
            <a:cxnSpLocks/>
          </p:cNvCxnSpPr>
          <p:nvPr/>
        </p:nvCxnSpPr>
        <p:spPr>
          <a:xfrm>
            <a:off x="69056" y="2259286"/>
            <a:ext cx="0" cy="388878"/>
          </a:xfrm>
          <a:prstGeom prst="line">
            <a:avLst/>
          </a:prstGeom>
          <a:ln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11756C7-18D8-28D7-DD87-08CFDEF124B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9056" y="2262970"/>
            <a:ext cx="193442" cy="0"/>
          </a:xfrm>
          <a:prstGeom prst="line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AC508F20-8CFB-45E3-3462-4D50DAE93027}"/>
              </a:ext>
            </a:extLst>
          </p:cNvPr>
          <p:cNvSpPr txBox="1"/>
          <p:nvPr/>
        </p:nvSpPr>
        <p:spPr>
          <a:xfrm>
            <a:off x="426808" y="2388091"/>
            <a:ext cx="11047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Reservoir controller 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25B7A94-2A22-3C28-6312-820D0A3DC48C}"/>
              </a:ext>
            </a:extLst>
          </p:cNvPr>
          <p:cNvCxnSpPr>
            <a:cxnSpLocks/>
          </p:cNvCxnSpPr>
          <p:nvPr/>
        </p:nvCxnSpPr>
        <p:spPr>
          <a:xfrm>
            <a:off x="414983" y="2019254"/>
            <a:ext cx="0" cy="162995"/>
          </a:xfrm>
          <a:prstGeom prst="line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5C8D330-7345-B0B9-679A-D9CD214AA656}"/>
              </a:ext>
            </a:extLst>
          </p:cNvPr>
          <p:cNvCxnSpPr>
            <a:cxnSpLocks/>
          </p:cNvCxnSpPr>
          <p:nvPr/>
        </p:nvCxnSpPr>
        <p:spPr>
          <a:xfrm>
            <a:off x="69056" y="2019844"/>
            <a:ext cx="345927" cy="0"/>
          </a:xfrm>
          <a:prstGeom prst="line">
            <a:avLst/>
          </a:prstGeom>
          <a:ln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4298FF7-A66B-3157-0436-D66F49D864C2}"/>
              </a:ext>
            </a:extLst>
          </p:cNvPr>
          <p:cNvSpPr txBox="1"/>
          <p:nvPr/>
        </p:nvSpPr>
        <p:spPr>
          <a:xfrm>
            <a:off x="1766309" y="2388091"/>
            <a:ext cx="11272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Underactuated robot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19B09B2-65F4-2CEA-86C7-9DE9579F4E61}"/>
              </a:ext>
            </a:extLst>
          </p:cNvPr>
          <p:cNvSpPr txBox="1"/>
          <p:nvPr/>
        </p:nvSpPr>
        <p:spPr>
          <a:xfrm>
            <a:off x="-57742" y="1414915"/>
            <a:ext cx="253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051D576-2A02-0DD9-1177-B0F9FB1CAE45}"/>
              </a:ext>
            </a:extLst>
          </p:cNvPr>
          <p:cNvSpPr txBox="1"/>
          <p:nvPr/>
        </p:nvSpPr>
        <p:spPr>
          <a:xfrm>
            <a:off x="-57742" y="-36019"/>
            <a:ext cx="253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D2C5FE0-B9F0-7456-FAF0-ECB26819359E}"/>
              </a:ext>
            </a:extLst>
          </p:cNvPr>
          <p:cNvSpPr/>
          <p:nvPr/>
        </p:nvSpPr>
        <p:spPr>
          <a:xfrm>
            <a:off x="1832495" y="928543"/>
            <a:ext cx="108769" cy="108769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194C8A42-0435-C4BD-4EB2-C56964B65A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7308" y="254037"/>
            <a:ext cx="227912" cy="642518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1487F164-9463-8A4F-94E4-C0630DEBA2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8450" y="254037"/>
            <a:ext cx="230027" cy="489111"/>
          </a:xfrm>
          <a:prstGeom prst="rect">
            <a:avLst/>
          </a:prstGeom>
        </p:spPr>
      </p:pic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108E8916-5832-44EF-13AF-4A1F944BA447}"/>
              </a:ext>
            </a:extLst>
          </p:cNvPr>
          <p:cNvSpPr/>
          <p:nvPr/>
        </p:nvSpPr>
        <p:spPr>
          <a:xfrm>
            <a:off x="725766" y="508245"/>
            <a:ext cx="536297" cy="177287"/>
          </a:xfrm>
          <a:custGeom>
            <a:avLst/>
            <a:gdLst>
              <a:gd name="connsiteX0" fmla="*/ 86240 w 536297"/>
              <a:gd name="connsiteY0" fmla="*/ 98974 h 177287"/>
              <a:gd name="connsiteX1" fmla="*/ 124340 w 536297"/>
              <a:gd name="connsiteY1" fmla="*/ 148980 h 177287"/>
              <a:gd name="connsiteX2" fmla="*/ 40997 w 536297"/>
              <a:gd name="connsiteY2" fmla="*/ 175174 h 177287"/>
              <a:gd name="connsiteX3" fmla="*/ 515 w 536297"/>
              <a:gd name="connsiteY3" fmla="*/ 94211 h 177287"/>
              <a:gd name="connsiteX4" fmla="*/ 67190 w 536297"/>
              <a:gd name="connsiteY4" fmla="*/ 10868 h 177287"/>
              <a:gd name="connsiteX5" fmla="*/ 221972 w 536297"/>
              <a:gd name="connsiteY5" fmla="*/ 10868 h 177287"/>
              <a:gd name="connsiteX6" fmla="*/ 536297 w 536297"/>
              <a:gd name="connsiteY6" fmla="*/ 101355 h 177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297" h="177287">
                <a:moveTo>
                  <a:pt x="86240" y="98974"/>
                </a:moveTo>
                <a:cubicBezTo>
                  <a:pt x="109060" y="117627"/>
                  <a:pt x="131880" y="136280"/>
                  <a:pt x="124340" y="148980"/>
                </a:cubicBezTo>
                <a:cubicBezTo>
                  <a:pt x="116800" y="161680"/>
                  <a:pt x="61634" y="184302"/>
                  <a:pt x="40997" y="175174"/>
                </a:cubicBezTo>
                <a:cubicBezTo>
                  <a:pt x="20360" y="166046"/>
                  <a:pt x="-3851" y="121595"/>
                  <a:pt x="515" y="94211"/>
                </a:cubicBezTo>
                <a:cubicBezTo>
                  <a:pt x="4880" y="66827"/>
                  <a:pt x="30281" y="24758"/>
                  <a:pt x="67190" y="10868"/>
                </a:cubicBezTo>
                <a:cubicBezTo>
                  <a:pt x="104099" y="-3022"/>
                  <a:pt x="143788" y="-4213"/>
                  <a:pt x="221972" y="10868"/>
                </a:cubicBezTo>
                <a:cubicBezTo>
                  <a:pt x="300156" y="25949"/>
                  <a:pt x="418226" y="63652"/>
                  <a:pt x="536297" y="101355"/>
                </a:cubicBezTo>
              </a:path>
            </a:pathLst>
          </a:custGeom>
          <a:noFill/>
          <a:ln w="12700">
            <a:solidFill>
              <a:srgbClr val="FF0000"/>
            </a:solidFill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EC124B49-B2C8-56A1-35C8-32400F7B27E1}"/>
              </a:ext>
            </a:extLst>
          </p:cNvPr>
          <p:cNvSpPr/>
          <p:nvPr/>
        </p:nvSpPr>
        <p:spPr>
          <a:xfrm>
            <a:off x="870987" y="657103"/>
            <a:ext cx="108769" cy="108769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829AF37F-415C-86A6-C4B0-677F2E5C3706}"/>
              </a:ext>
            </a:extLst>
          </p:cNvPr>
          <p:cNvSpPr/>
          <p:nvPr/>
        </p:nvSpPr>
        <p:spPr>
          <a:xfrm>
            <a:off x="611163" y="504437"/>
            <a:ext cx="108769" cy="108769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46DD5526-CDB6-DE88-1A75-A2D6867D3985}"/>
              </a:ext>
            </a:extLst>
          </p:cNvPr>
          <p:cNvSpPr/>
          <p:nvPr/>
        </p:nvSpPr>
        <p:spPr>
          <a:xfrm>
            <a:off x="1211036" y="443770"/>
            <a:ext cx="108769" cy="108769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Arc 49">
            <a:extLst>
              <a:ext uri="{FF2B5EF4-FFF2-40B4-BE49-F238E27FC236}">
                <a16:creationId xmlns:a16="http://schemas.microsoft.com/office/drawing/2014/main" id="{D5F0337C-7FC9-676A-901F-6B86C71C2104}"/>
              </a:ext>
            </a:extLst>
          </p:cNvPr>
          <p:cNvSpPr/>
          <p:nvPr/>
        </p:nvSpPr>
        <p:spPr>
          <a:xfrm rot="7627405">
            <a:off x="1810968" y="509699"/>
            <a:ext cx="151416" cy="151416"/>
          </a:xfrm>
          <a:prstGeom prst="arc">
            <a:avLst>
              <a:gd name="adj1" fmla="val 11724084"/>
              <a:gd name="adj2" fmla="val 4119637"/>
            </a:avLst>
          </a:prstGeom>
          <a:ln w="12700">
            <a:solidFill>
              <a:srgbClr val="FF0000"/>
            </a:solidFill>
            <a:headEnd type="triangle" w="sm" len="sm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49">
            <a:extLst>
              <a:ext uri="{FF2B5EF4-FFF2-40B4-BE49-F238E27FC236}">
                <a16:creationId xmlns:a16="http://schemas.microsoft.com/office/drawing/2014/main" id="{A567D275-D2C1-BE59-5A5E-03CE6CB42B60}"/>
              </a:ext>
            </a:extLst>
          </p:cNvPr>
          <p:cNvSpPr/>
          <p:nvPr/>
        </p:nvSpPr>
        <p:spPr>
          <a:xfrm rot="13972595" flipH="1">
            <a:off x="2251991" y="511683"/>
            <a:ext cx="151416" cy="151416"/>
          </a:xfrm>
          <a:prstGeom prst="arc">
            <a:avLst>
              <a:gd name="adj1" fmla="val 11724084"/>
              <a:gd name="adj2" fmla="val 4119637"/>
            </a:avLst>
          </a:prstGeom>
          <a:ln w="12700">
            <a:solidFill>
              <a:srgbClr val="FF0000"/>
            </a:solidFill>
            <a:headEnd type="triangle" w="sm" len="sm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9">
            <a:extLst>
              <a:ext uri="{FF2B5EF4-FFF2-40B4-BE49-F238E27FC236}">
                <a16:creationId xmlns:a16="http://schemas.microsoft.com/office/drawing/2014/main" id="{5DC01811-5466-B2CC-96CC-EC33B8F79FCA}"/>
              </a:ext>
            </a:extLst>
          </p:cNvPr>
          <p:cNvSpPr/>
          <p:nvPr/>
        </p:nvSpPr>
        <p:spPr>
          <a:xfrm rot="437118">
            <a:off x="2631214" y="511684"/>
            <a:ext cx="151416" cy="151416"/>
          </a:xfrm>
          <a:prstGeom prst="arc">
            <a:avLst>
              <a:gd name="adj1" fmla="val 11724084"/>
              <a:gd name="adj2" fmla="val 4119637"/>
            </a:avLst>
          </a:prstGeom>
          <a:ln w="12700">
            <a:solidFill>
              <a:srgbClr val="FF0000"/>
            </a:solidFill>
            <a:headEnd type="triangle" w="sm" len="sm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58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2A8C8F43-064F-9577-4739-144F4D4EB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8765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24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F942719D-4C3C-974C-654F-8EB5A6F57318}"/>
              </a:ext>
            </a:extLst>
          </p:cNvPr>
          <p:cNvSpPr/>
          <p:nvPr/>
        </p:nvSpPr>
        <p:spPr>
          <a:xfrm rot="14362134" flipV="1">
            <a:off x="58250" y="1274268"/>
            <a:ext cx="763200" cy="5789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532FD7B-3824-675E-EFF7-E37692BD0F9A}"/>
              </a:ext>
            </a:extLst>
          </p:cNvPr>
          <p:cNvSpPr/>
          <p:nvPr/>
        </p:nvSpPr>
        <p:spPr>
          <a:xfrm rot="4628376" flipV="1">
            <a:off x="-51754" y="1317758"/>
            <a:ext cx="763200" cy="57894"/>
          </a:xfrm>
          <a:prstGeom prst="rect">
            <a:avLst/>
          </a:prstGeom>
          <a:solidFill>
            <a:schemeClr val="accent4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FF6D18E-4432-E04F-EFC3-D89E64C31C48}"/>
              </a:ext>
            </a:extLst>
          </p:cNvPr>
          <p:cNvSpPr/>
          <p:nvPr/>
        </p:nvSpPr>
        <p:spPr>
          <a:xfrm rot="16200000">
            <a:off x="-142083" y="1321148"/>
            <a:ext cx="763721" cy="57894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5F2272D-DE8A-D9BE-F9B8-EDDE367DFEE3}"/>
              </a:ext>
            </a:extLst>
          </p:cNvPr>
          <p:cNvGrpSpPr/>
          <p:nvPr/>
        </p:nvGrpSpPr>
        <p:grpSpPr>
          <a:xfrm>
            <a:off x="89273" y="117237"/>
            <a:ext cx="313082" cy="1221828"/>
            <a:chOff x="31846" y="78825"/>
            <a:chExt cx="313082" cy="1221828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1C4EDEF-C58C-A75A-8F03-37F0B2F20145}"/>
                </a:ext>
              </a:extLst>
            </p:cNvPr>
            <p:cNvCxnSpPr>
              <a:cxnSpLocks/>
            </p:cNvCxnSpPr>
            <p:nvPr/>
          </p:nvCxnSpPr>
          <p:spPr>
            <a:xfrm>
              <a:off x="31846" y="933491"/>
              <a:ext cx="313082" cy="0"/>
            </a:xfrm>
            <a:prstGeom prst="line">
              <a:avLst/>
            </a:prstGeom>
            <a:ln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FD40B5B-F409-2772-C304-0919C4129C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76" y="844806"/>
              <a:ext cx="41264" cy="88685"/>
            </a:xfrm>
            <a:prstGeom prst="line">
              <a:avLst/>
            </a:prstGeom>
            <a:ln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420408D-946B-DDD2-2170-0F38E76EC8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738" y="844806"/>
              <a:ext cx="41264" cy="88685"/>
            </a:xfrm>
            <a:prstGeom prst="line">
              <a:avLst/>
            </a:prstGeom>
            <a:ln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D3D545C-7139-B1BB-764C-58142AE4E2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000" y="844806"/>
              <a:ext cx="41264" cy="88685"/>
            </a:xfrm>
            <a:prstGeom prst="line">
              <a:avLst/>
            </a:prstGeom>
            <a:ln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2CF168D-CF1E-A383-45BF-80F453AA08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897" y="844805"/>
              <a:ext cx="41264" cy="88685"/>
            </a:xfrm>
            <a:prstGeom prst="line">
              <a:avLst/>
            </a:prstGeom>
            <a:ln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19A21C9-06EB-55B7-C497-BAA2C3071EE6}"/>
                </a:ext>
              </a:extLst>
            </p:cNvPr>
            <p:cNvSpPr/>
            <p:nvPr/>
          </p:nvSpPr>
          <p:spPr>
            <a:xfrm>
              <a:off x="148760" y="898017"/>
              <a:ext cx="70945" cy="709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C48EE13-065E-2732-45C1-B04D27A14E0A}"/>
                </a:ext>
              </a:extLst>
            </p:cNvPr>
            <p:cNvCxnSpPr>
              <a:cxnSpLocks/>
            </p:cNvCxnSpPr>
            <p:nvPr/>
          </p:nvCxnSpPr>
          <p:spPr>
            <a:xfrm>
              <a:off x="184232" y="78825"/>
              <a:ext cx="0" cy="1221828"/>
            </a:xfrm>
            <a:prstGeom prst="line">
              <a:avLst/>
            </a:prstGeom>
            <a:ln>
              <a:prstDash val="dash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2195693F-3377-6408-6ABB-7C7E7344AE1A}"/>
              </a:ext>
            </a:extLst>
          </p:cNvPr>
          <p:cNvSpPr/>
          <p:nvPr/>
        </p:nvSpPr>
        <p:spPr>
          <a:xfrm rot="20478079" flipV="1">
            <a:off x="697819" y="1066761"/>
            <a:ext cx="763200" cy="5789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4724942-D78F-4CDE-439D-6BC46ACE2FFE}"/>
              </a:ext>
            </a:extLst>
          </p:cNvPr>
          <p:cNvSpPr/>
          <p:nvPr/>
        </p:nvSpPr>
        <p:spPr>
          <a:xfrm rot="8396702" flipV="1">
            <a:off x="765888" y="1188511"/>
            <a:ext cx="763200" cy="57894"/>
          </a:xfrm>
          <a:prstGeom prst="rect">
            <a:avLst/>
          </a:prstGeom>
          <a:solidFill>
            <a:schemeClr val="accent4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7EA8578-219E-062E-5C8F-6E30E80B96E0}"/>
              </a:ext>
            </a:extLst>
          </p:cNvPr>
          <p:cNvSpPr/>
          <p:nvPr/>
        </p:nvSpPr>
        <p:spPr>
          <a:xfrm rot="7371440" flipV="1">
            <a:off x="852130" y="1265863"/>
            <a:ext cx="763721" cy="57894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134CDB4-1632-F08A-40FB-BC74BC26536E}"/>
              </a:ext>
            </a:extLst>
          </p:cNvPr>
          <p:cNvGrpSpPr/>
          <p:nvPr/>
        </p:nvGrpSpPr>
        <p:grpSpPr>
          <a:xfrm>
            <a:off x="1288149" y="117236"/>
            <a:ext cx="313082" cy="1221828"/>
            <a:chOff x="31846" y="78825"/>
            <a:chExt cx="313082" cy="1221828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013C05F-FFA7-D9DF-B47E-3D58456D5FAA}"/>
                </a:ext>
              </a:extLst>
            </p:cNvPr>
            <p:cNvCxnSpPr>
              <a:cxnSpLocks/>
            </p:cNvCxnSpPr>
            <p:nvPr/>
          </p:nvCxnSpPr>
          <p:spPr>
            <a:xfrm>
              <a:off x="31846" y="933491"/>
              <a:ext cx="313082" cy="0"/>
            </a:xfrm>
            <a:prstGeom prst="line">
              <a:avLst/>
            </a:prstGeom>
            <a:ln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29ED1DD-E286-5268-5331-4133AC0523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76" y="844806"/>
              <a:ext cx="41264" cy="88685"/>
            </a:xfrm>
            <a:prstGeom prst="line">
              <a:avLst/>
            </a:prstGeom>
            <a:ln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C9A041E-EECF-FD2D-1144-A3DBDBDDA3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738" y="844806"/>
              <a:ext cx="41264" cy="88685"/>
            </a:xfrm>
            <a:prstGeom prst="line">
              <a:avLst/>
            </a:prstGeom>
            <a:ln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A3D0B8C-7CAD-E83C-572A-7367998B16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000" y="844806"/>
              <a:ext cx="41264" cy="88685"/>
            </a:xfrm>
            <a:prstGeom prst="line">
              <a:avLst/>
            </a:prstGeom>
            <a:ln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A484EBF-F46E-F9CE-523A-B2DC0285B8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897" y="844805"/>
              <a:ext cx="41264" cy="88685"/>
            </a:xfrm>
            <a:prstGeom prst="line">
              <a:avLst/>
            </a:prstGeom>
            <a:ln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3193D8C8-3970-E426-C7B7-33A631E57604}"/>
                </a:ext>
              </a:extLst>
            </p:cNvPr>
            <p:cNvSpPr/>
            <p:nvPr/>
          </p:nvSpPr>
          <p:spPr>
            <a:xfrm>
              <a:off x="148760" y="898017"/>
              <a:ext cx="70945" cy="709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66D7341-6E96-283A-A321-5EC53CB10F2E}"/>
                </a:ext>
              </a:extLst>
            </p:cNvPr>
            <p:cNvCxnSpPr>
              <a:cxnSpLocks/>
            </p:cNvCxnSpPr>
            <p:nvPr/>
          </p:nvCxnSpPr>
          <p:spPr>
            <a:xfrm>
              <a:off x="184232" y="78825"/>
              <a:ext cx="0" cy="1221828"/>
            </a:xfrm>
            <a:prstGeom prst="line">
              <a:avLst/>
            </a:prstGeom>
            <a:ln>
              <a:prstDash val="dash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1626CB13-49A3-386A-C284-E0B400D3F6BE}"/>
              </a:ext>
            </a:extLst>
          </p:cNvPr>
          <p:cNvSpPr/>
          <p:nvPr/>
        </p:nvSpPr>
        <p:spPr>
          <a:xfrm rot="20478079" flipV="1">
            <a:off x="1946064" y="821526"/>
            <a:ext cx="763200" cy="5789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ABE454A-F66D-A9A6-7141-A0B691B9043E}"/>
              </a:ext>
            </a:extLst>
          </p:cNvPr>
          <p:cNvSpPr/>
          <p:nvPr/>
        </p:nvSpPr>
        <p:spPr>
          <a:xfrm rot="10800000" flipV="1">
            <a:off x="1962003" y="942956"/>
            <a:ext cx="763200" cy="57894"/>
          </a:xfrm>
          <a:prstGeom prst="rect">
            <a:avLst/>
          </a:prstGeom>
          <a:solidFill>
            <a:schemeClr val="accent4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B44FF85-1120-C80F-3499-3569CCD2CE2B}"/>
              </a:ext>
            </a:extLst>
          </p:cNvPr>
          <p:cNvSpPr/>
          <p:nvPr/>
        </p:nvSpPr>
        <p:spPr>
          <a:xfrm rot="11504735" flipV="1">
            <a:off x="1959644" y="1022965"/>
            <a:ext cx="763721" cy="57894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715E31A-A5F6-6E2B-2451-CD4B8E11C911}"/>
              </a:ext>
            </a:extLst>
          </p:cNvPr>
          <p:cNvGrpSpPr/>
          <p:nvPr/>
        </p:nvGrpSpPr>
        <p:grpSpPr>
          <a:xfrm>
            <a:off x="1809302" y="117237"/>
            <a:ext cx="313082" cy="1221828"/>
            <a:chOff x="31846" y="78825"/>
            <a:chExt cx="313082" cy="1221828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89B8B3B-13C8-25C7-1237-340FBC992715}"/>
                </a:ext>
              </a:extLst>
            </p:cNvPr>
            <p:cNvCxnSpPr>
              <a:cxnSpLocks/>
            </p:cNvCxnSpPr>
            <p:nvPr/>
          </p:nvCxnSpPr>
          <p:spPr>
            <a:xfrm>
              <a:off x="31846" y="933491"/>
              <a:ext cx="313082" cy="0"/>
            </a:xfrm>
            <a:prstGeom prst="line">
              <a:avLst/>
            </a:prstGeom>
            <a:ln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9284140-87B7-6C68-C30D-17B7B1576A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76" y="844806"/>
              <a:ext cx="41264" cy="88685"/>
            </a:xfrm>
            <a:prstGeom prst="line">
              <a:avLst/>
            </a:prstGeom>
            <a:ln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69AA24C-A681-4B8A-5F86-5006DD1738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738" y="844806"/>
              <a:ext cx="41264" cy="88685"/>
            </a:xfrm>
            <a:prstGeom prst="line">
              <a:avLst/>
            </a:prstGeom>
            <a:ln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5C7B68C-463C-7016-573C-A13B860F57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000" y="844806"/>
              <a:ext cx="41264" cy="88685"/>
            </a:xfrm>
            <a:prstGeom prst="line">
              <a:avLst/>
            </a:prstGeom>
            <a:ln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9581848-3F81-2B25-FD5F-D6B999B7C9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897" y="844805"/>
              <a:ext cx="41264" cy="88685"/>
            </a:xfrm>
            <a:prstGeom prst="line">
              <a:avLst/>
            </a:prstGeom>
            <a:ln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D750C17-412C-DB75-7893-B96F502B62C1}"/>
                </a:ext>
              </a:extLst>
            </p:cNvPr>
            <p:cNvSpPr/>
            <p:nvPr/>
          </p:nvSpPr>
          <p:spPr>
            <a:xfrm>
              <a:off x="148760" y="898017"/>
              <a:ext cx="70945" cy="709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3E346BF-C9B3-2D14-1456-FA002AC802BE}"/>
                </a:ext>
              </a:extLst>
            </p:cNvPr>
            <p:cNvCxnSpPr>
              <a:cxnSpLocks/>
            </p:cNvCxnSpPr>
            <p:nvPr/>
          </p:nvCxnSpPr>
          <p:spPr>
            <a:xfrm>
              <a:off x="184232" y="78825"/>
              <a:ext cx="0" cy="1221828"/>
            </a:xfrm>
            <a:prstGeom prst="line">
              <a:avLst/>
            </a:prstGeom>
            <a:ln>
              <a:prstDash val="dash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F82F380-4D56-E918-27F4-D5EF491B3C90}"/>
              </a:ext>
            </a:extLst>
          </p:cNvPr>
          <p:cNvSpPr/>
          <p:nvPr/>
        </p:nvSpPr>
        <p:spPr>
          <a:xfrm rot="16200000" flipV="1">
            <a:off x="1099688" y="2082228"/>
            <a:ext cx="763200" cy="5789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353B7E5-7BF0-3346-35D5-50B55FD8539D}"/>
              </a:ext>
            </a:extLst>
          </p:cNvPr>
          <p:cNvSpPr/>
          <p:nvPr/>
        </p:nvSpPr>
        <p:spPr>
          <a:xfrm rot="6386377" flipV="1">
            <a:off x="1208113" y="2102791"/>
            <a:ext cx="763200" cy="57894"/>
          </a:xfrm>
          <a:prstGeom prst="rect">
            <a:avLst/>
          </a:prstGeom>
          <a:solidFill>
            <a:schemeClr val="accent4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5723FD1-E8E3-4BD9-4B13-2B40A84806D1}"/>
              </a:ext>
            </a:extLst>
          </p:cNvPr>
          <p:cNvSpPr/>
          <p:nvPr/>
        </p:nvSpPr>
        <p:spPr>
          <a:xfrm rot="18079845" flipV="1">
            <a:off x="1298226" y="2141735"/>
            <a:ext cx="763721" cy="57894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95080D6-5C9E-11AD-AF3E-49C470D6D003}"/>
              </a:ext>
            </a:extLst>
          </p:cNvPr>
          <p:cNvGrpSpPr/>
          <p:nvPr/>
        </p:nvGrpSpPr>
        <p:grpSpPr>
          <a:xfrm>
            <a:off x="1329210" y="1639887"/>
            <a:ext cx="313082" cy="1221828"/>
            <a:chOff x="31846" y="78825"/>
            <a:chExt cx="313082" cy="1221828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43141CC-06D6-29E1-AC3E-E754F95F8D2F}"/>
                </a:ext>
              </a:extLst>
            </p:cNvPr>
            <p:cNvCxnSpPr>
              <a:cxnSpLocks/>
            </p:cNvCxnSpPr>
            <p:nvPr/>
          </p:nvCxnSpPr>
          <p:spPr>
            <a:xfrm>
              <a:off x="31846" y="933491"/>
              <a:ext cx="313082" cy="0"/>
            </a:xfrm>
            <a:prstGeom prst="line">
              <a:avLst/>
            </a:prstGeom>
            <a:ln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9C009A4-0E02-24FC-1E06-D9FFC9D8A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76" y="844806"/>
              <a:ext cx="41264" cy="88685"/>
            </a:xfrm>
            <a:prstGeom prst="line">
              <a:avLst/>
            </a:prstGeom>
            <a:ln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C2527D2-BB12-0F5D-CB94-E5353341C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738" y="844806"/>
              <a:ext cx="41264" cy="88685"/>
            </a:xfrm>
            <a:prstGeom prst="line">
              <a:avLst/>
            </a:prstGeom>
            <a:ln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A9218F0-0C65-7503-3835-7474A85A60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000" y="844806"/>
              <a:ext cx="41264" cy="88685"/>
            </a:xfrm>
            <a:prstGeom prst="line">
              <a:avLst/>
            </a:prstGeom>
            <a:ln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066EC6A-9BD6-E5C5-ACC8-DDBFD6ADA3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897" y="844805"/>
              <a:ext cx="41264" cy="88685"/>
            </a:xfrm>
            <a:prstGeom prst="line">
              <a:avLst/>
            </a:prstGeom>
            <a:ln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EBBA3828-1A53-8851-A28C-741347CF20BB}"/>
                </a:ext>
              </a:extLst>
            </p:cNvPr>
            <p:cNvSpPr/>
            <p:nvPr/>
          </p:nvSpPr>
          <p:spPr>
            <a:xfrm>
              <a:off x="148760" y="898017"/>
              <a:ext cx="70945" cy="709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2C15183-9144-948E-AEBD-5E1A57E4ECC1}"/>
                </a:ext>
              </a:extLst>
            </p:cNvPr>
            <p:cNvCxnSpPr>
              <a:cxnSpLocks/>
            </p:cNvCxnSpPr>
            <p:nvPr/>
          </p:nvCxnSpPr>
          <p:spPr>
            <a:xfrm>
              <a:off x="184232" y="78825"/>
              <a:ext cx="0" cy="1221828"/>
            </a:xfrm>
            <a:prstGeom prst="line">
              <a:avLst/>
            </a:prstGeom>
            <a:ln>
              <a:prstDash val="dash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853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9DC5640-8211-7EC0-ACCB-DB1C09BAB850}"/>
              </a:ext>
            </a:extLst>
          </p:cNvPr>
          <p:cNvCxnSpPr>
            <a:cxnSpLocks/>
          </p:cNvCxnSpPr>
          <p:nvPr/>
        </p:nvCxnSpPr>
        <p:spPr>
          <a:xfrm>
            <a:off x="31846" y="933491"/>
            <a:ext cx="313082" cy="0"/>
          </a:xfrm>
          <a:prstGeom prst="line">
            <a:avLst/>
          </a:prstGeom>
          <a:ln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CBFA6C-68A8-FB3E-7A0A-B1DF60641823}"/>
              </a:ext>
            </a:extLst>
          </p:cNvPr>
          <p:cNvCxnSpPr>
            <a:cxnSpLocks/>
          </p:cNvCxnSpPr>
          <p:nvPr/>
        </p:nvCxnSpPr>
        <p:spPr>
          <a:xfrm flipV="1">
            <a:off x="78476" y="844806"/>
            <a:ext cx="41264" cy="88685"/>
          </a:xfrm>
          <a:prstGeom prst="line">
            <a:avLst/>
          </a:prstGeom>
          <a:ln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44CAF4-BB0F-1C58-13FD-66899D2C3976}"/>
              </a:ext>
            </a:extLst>
          </p:cNvPr>
          <p:cNvCxnSpPr>
            <a:cxnSpLocks/>
          </p:cNvCxnSpPr>
          <p:nvPr/>
        </p:nvCxnSpPr>
        <p:spPr>
          <a:xfrm flipV="1">
            <a:off x="145738" y="844806"/>
            <a:ext cx="41264" cy="88685"/>
          </a:xfrm>
          <a:prstGeom prst="line">
            <a:avLst/>
          </a:prstGeom>
          <a:ln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AE5125F-9EEC-B800-F0ED-FEFE47BBD798}"/>
              </a:ext>
            </a:extLst>
          </p:cNvPr>
          <p:cNvCxnSpPr>
            <a:cxnSpLocks/>
          </p:cNvCxnSpPr>
          <p:nvPr/>
        </p:nvCxnSpPr>
        <p:spPr>
          <a:xfrm flipV="1">
            <a:off x="213000" y="844806"/>
            <a:ext cx="41264" cy="88685"/>
          </a:xfrm>
          <a:prstGeom prst="line">
            <a:avLst/>
          </a:prstGeom>
          <a:ln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7E708F1-6AFE-DEAE-5617-6A94B257CFA5}"/>
              </a:ext>
            </a:extLst>
          </p:cNvPr>
          <p:cNvCxnSpPr>
            <a:cxnSpLocks/>
          </p:cNvCxnSpPr>
          <p:nvPr/>
        </p:nvCxnSpPr>
        <p:spPr>
          <a:xfrm flipV="1">
            <a:off x="274897" y="844805"/>
            <a:ext cx="41264" cy="88685"/>
          </a:xfrm>
          <a:prstGeom prst="line">
            <a:avLst/>
          </a:prstGeom>
          <a:ln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D2AB185-17F8-4723-A756-D5B9C6F9E326}"/>
              </a:ext>
            </a:extLst>
          </p:cNvPr>
          <p:cNvSpPr/>
          <p:nvPr/>
        </p:nvSpPr>
        <p:spPr>
          <a:xfrm rot="17987421">
            <a:off x="-6302" y="576664"/>
            <a:ext cx="763200" cy="5789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9ECAA1-B29F-2276-44E2-041B2F389101}"/>
              </a:ext>
            </a:extLst>
          </p:cNvPr>
          <p:cNvSpPr/>
          <p:nvPr/>
        </p:nvSpPr>
        <p:spPr>
          <a:xfrm rot="19926946">
            <a:off x="144763" y="727240"/>
            <a:ext cx="763200" cy="57894"/>
          </a:xfrm>
          <a:prstGeom prst="rect">
            <a:avLst/>
          </a:prstGeom>
          <a:solidFill>
            <a:schemeClr val="accent4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CD61912-1925-F829-5155-37A747E358AB}"/>
              </a:ext>
            </a:extLst>
          </p:cNvPr>
          <p:cNvSpPr/>
          <p:nvPr/>
        </p:nvSpPr>
        <p:spPr>
          <a:xfrm rot="20819948">
            <a:off x="173868" y="822427"/>
            <a:ext cx="763721" cy="57894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EAD66E0-0EB5-657D-B4DE-60F44FE14386}"/>
              </a:ext>
            </a:extLst>
          </p:cNvPr>
          <p:cNvSpPr/>
          <p:nvPr/>
        </p:nvSpPr>
        <p:spPr>
          <a:xfrm>
            <a:off x="148760" y="898017"/>
            <a:ext cx="70945" cy="709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2CE7CF-4764-E201-86F5-208155DE55D5}"/>
              </a:ext>
            </a:extLst>
          </p:cNvPr>
          <p:cNvCxnSpPr>
            <a:cxnSpLocks/>
          </p:cNvCxnSpPr>
          <p:nvPr/>
        </p:nvCxnSpPr>
        <p:spPr>
          <a:xfrm>
            <a:off x="184232" y="78825"/>
            <a:ext cx="0" cy="1221828"/>
          </a:xfrm>
          <a:prstGeom prst="line">
            <a:avLst/>
          </a:prstGeom>
          <a:ln>
            <a:prstDash val="dash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Arc 43">
            <a:extLst>
              <a:ext uri="{FF2B5EF4-FFF2-40B4-BE49-F238E27FC236}">
                <a16:creationId xmlns:a16="http://schemas.microsoft.com/office/drawing/2014/main" id="{442B77BD-868B-E25C-364B-EA51FE9994C2}"/>
              </a:ext>
            </a:extLst>
          </p:cNvPr>
          <p:cNvSpPr/>
          <p:nvPr/>
        </p:nvSpPr>
        <p:spPr>
          <a:xfrm>
            <a:off x="-3855" y="745402"/>
            <a:ext cx="376174" cy="376174"/>
          </a:xfrm>
          <a:prstGeom prst="arc">
            <a:avLst>
              <a:gd name="adj1" fmla="val 18457514"/>
              <a:gd name="adj2" fmla="val 5382716"/>
            </a:avLst>
          </a:prstGeom>
          <a:ln>
            <a:solidFill>
              <a:srgbClr val="FF0000"/>
            </a:solidFill>
            <a:headEnd type="triangle" w="sm" len="sm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F7F86EC-EDB9-B3E1-50CF-6FC3AB79A9D6}"/>
                  </a:ext>
                </a:extLst>
              </p:cNvPr>
              <p:cNvSpPr txBox="1"/>
              <p:nvPr/>
            </p:nvSpPr>
            <p:spPr>
              <a:xfrm>
                <a:off x="355184" y="1033939"/>
                <a:ext cx="8156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F7F86EC-EDB9-B3E1-50CF-6FC3AB79A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84" y="1033939"/>
                <a:ext cx="81561" cy="123111"/>
              </a:xfrm>
              <a:prstGeom prst="rect">
                <a:avLst/>
              </a:prstGeom>
              <a:blipFill>
                <a:blip r:embed="rId2"/>
                <a:stretch>
                  <a:fillRect l="-28571" t="-5000" r="-35714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076100F-05AC-8988-6434-A65DCB93D2EE}"/>
                  </a:ext>
                </a:extLst>
              </p:cNvPr>
              <p:cNvSpPr txBox="1"/>
              <p:nvPr/>
            </p:nvSpPr>
            <p:spPr>
              <a:xfrm>
                <a:off x="583064" y="171651"/>
                <a:ext cx="44480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076100F-05AC-8988-6434-A65DCB93D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64" y="171651"/>
                <a:ext cx="444802" cy="123111"/>
              </a:xfrm>
              <a:prstGeom prst="rect">
                <a:avLst/>
              </a:prstGeom>
              <a:blipFill>
                <a:blip r:embed="rId3"/>
                <a:stretch>
                  <a:fillRect l="-4110" t="-5000" r="-8219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2CA9936-A20D-5269-CCDD-0FCD46C2392F}"/>
                  </a:ext>
                </a:extLst>
              </p:cNvPr>
              <p:cNvSpPr txBox="1"/>
              <p:nvPr/>
            </p:nvSpPr>
            <p:spPr>
              <a:xfrm>
                <a:off x="870935" y="486479"/>
                <a:ext cx="388696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2CA9936-A20D-5269-CCDD-0FCD46C2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35" y="486479"/>
                <a:ext cx="388696" cy="123111"/>
              </a:xfrm>
              <a:prstGeom prst="rect">
                <a:avLst/>
              </a:prstGeom>
              <a:blipFill>
                <a:blip r:embed="rId4"/>
                <a:stretch>
                  <a:fillRect l="-4688" t="-10000" r="-9375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CAA0FFE-AFD8-F513-6B65-B91BB4707CC2}"/>
                  </a:ext>
                </a:extLst>
              </p:cNvPr>
              <p:cNvSpPr txBox="1"/>
              <p:nvPr/>
            </p:nvSpPr>
            <p:spPr>
              <a:xfrm>
                <a:off x="934313" y="683846"/>
                <a:ext cx="20755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CAA0FFE-AFD8-F513-6B65-B91BB4707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13" y="683846"/>
                <a:ext cx="207557" cy="123111"/>
              </a:xfrm>
              <a:prstGeom prst="rect">
                <a:avLst/>
              </a:prstGeom>
              <a:blipFill>
                <a:blip r:embed="rId5"/>
                <a:stretch>
                  <a:fillRect l="-5882" t="-5000" r="-20588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c 49">
            <a:extLst>
              <a:ext uri="{FF2B5EF4-FFF2-40B4-BE49-F238E27FC236}">
                <a16:creationId xmlns:a16="http://schemas.microsoft.com/office/drawing/2014/main" id="{6A772059-8BF7-A1EC-5C32-4D5974E31E60}"/>
              </a:ext>
            </a:extLst>
          </p:cNvPr>
          <p:cNvSpPr/>
          <p:nvPr/>
        </p:nvSpPr>
        <p:spPr>
          <a:xfrm>
            <a:off x="75551" y="829941"/>
            <a:ext cx="217813" cy="217813"/>
          </a:xfrm>
          <a:prstGeom prst="arc">
            <a:avLst>
              <a:gd name="adj1" fmla="val 11724084"/>
              <a:gd name="adj2" fmla="val 20285070"/>
            </a:avLst>
          </a:prstGeom>
          <a:ln>
            <a:solidFill>
              <a:srgbClr val="FF0000"/>
            </a:solidFill>
            <a:headEnd type="triangle" w="sm" len="sm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9D6BEE-31DB-E488-CC16-05797D81A74D}"/>
                  </a:ext>
                </a:extLst>
              </p:cNvPr>
              <p:cNvSpPr txBox="1"/>
              <p:nvPr/>
            </p:nvSpPr>
            <p:spPr>
              <a:xfrm>
                <a:off x="33658" y="700706"/>
                <a:ext cx="11984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9D6BEE-31DB-E488-CC16-05797D81A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8" y="700706"/>
                <a:ext cx="119841" cy="123111"/>
              </a:xfrm>
              <a:prstGeom prst="rect">
                <a:avLst/>
              </a:prstGeom>
              <a:blipFill>
                <a:blip r:embed="rId6"/>
                <a:stretch>
                  <a:fillRect l="-15789" r="-1052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E371ADE7-D3D7-0C63-624C-FE3F6AD5574B}"/>
              </a:ext>
            </a:extLst>
          </p:cNvPr>
          <p:cNvSpPr/>
          <p:nvPr/>
        </p:nvSpPr>
        <p:spPr>
          <a:xfrm>
            <a:off x="1303337" y="605297"/>
            <a:ext cx="467595" cy="193131"/>
          </a:xfrm>
          <a:prstGeom prst="rect">
            <a:avLst/>
          </a:prstGeom>
          <a:solidFill>
            <a:schemeClr val="accent1">
              <a:alpha val="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Robot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583BD87-31A4-D5A0-8F5E-67F5A6BAA5F3}"/>
              </a:ext>
            </a:extLst>
          </p:cNvPr>
          <p:cNvCxnSpPr>
            <a:cxnSpLocks/>
          </p:cNvCxnSpPr>
          <p:nvPr/>
        </p:nvCxnSpPr>
        <p:spPr>
          <a:xfrm>
            <a:off x="1770932" y="701864"/>
            <a:ext cx="124543" cy="0"/>
          </a:xfrm>
          <a:prstGeom prst="line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1DBF355-057A-7705-3661-06077161A1F2}"/>
                  </a:ext>
                </a:extLst>
              </p:cNvPr>
              <p:cNvSpPr txBox="1"/>
              <p:nvPr/>
            </p:nvSpPr>
            <p:spPr>
              <a:xfrm>
                <a:off x="1895618" y="534316"/>
                <a:ext cx="354841" cy="3350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1DBF355-057A-7705-3661-06077161A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618" y="534316"/>
                <a:ext cx="354841" cy="335092"/>
              </a:xfrm>
              <a:prstGeom prst="rect">
                <a:avLst/>
              </a:prstGeom>
              <a:blipFill>
                <a:blip r:embed="rId7"/>
                <a:stretch>
                  <a:fillRect l="-5172" t="-3636" r="-31034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82601B7-6DC3-9324-9C20-4AED472957A7}"/>
              </a:ext>
            </a:extLst>
          </p:cNvPr>
          <p:cNvCxnSpPr>
            <a:cxnSpLocks/>
          </p:cNvCxnSpPr>
          <p:nvPr/>
        </p:nvCxnSpPr>
        <p:spPr>
          <a:xfrm>
            <a:off x="2243391" y="701864"/>
            <a:ext cx="71184" cy="0"/>
          </a:xfrm>
          <a:prstGeom prst="line">
            <a:avLst/>
          </a:prstGeom>
          <a:ln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6268892-239F-703F-A17B-EFDC7F9216C9}"/>
              </a:ext>
            </a:extLst>
          </p:cNvPr>
          <p:cNvCxnSpPr>
            <a:cxnSpLocks/>
          </p:cNvCxnSpPr>
          <p:nvPr/>
        </p:nvCxnSpPr>
        <p:spPr>
          <a:xfrm>
            <a:off x="2314575" y="442941"/>
            <a:ext cx="0" cy="547460"/>
          </a:xfrm>
          <a:prstGeom prst="line">
            <a:avLst/>
          </a:prstGeom>
          <a:ln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755C6E9-7B85-D884-0866-372C1D626EBF}"/>
              </a:ext>
            </a:extLst>
          </p:cNvPr>
          <p:cNvCxnSpPr>
            <a:cxnSpLocks/>
          </p:cNvCxnSpPr>
          <p:nvPr/>
        </p:nvCxnSpPr>
        <p:spPr>
          <a:xfrm>
            <a:off x="2314575" y="442941"/>
            <a:ext cx="124543" cy="0"/>
          </a:xfrm>
          <a:prstGeom prst="line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A178ADA-9E05-1BD5-CFB5-0CB4918B39DB}"/>
                  </a:ext>
                </a:extLst>
              </p:cNvPr>
              <p:cNvSpPr txBox="1"/>
              <p:nvPr/>
            </p:nvSpPr>
            <p:spPr>
              <a:xfrm>
                <a:off x="2439118" y="381385"/>
                <a:ext cx="20755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A178ADA-9E05-1BD5-CFB5-0CB4918B3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118" y="381385"/>
                <a:ext cx="207557" cy="123111"/>
              </a:xfrm>
              <a:prstGeom prst="rect">
                <a:avLst/>
              </a:prstGeom>
              <a:blipFill>
                <a:blip r:embed="rId8"/>
                <a:stretch>
                  <a:fillRect l="-5882" t="-10000" r="-20588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BE6184F-9BED-77C5-6367-F6D9F2B49F91}"/>
                  </a:ext>
                </a:extLst>
              </p:cNvPr>
              <p:cNvSpPr txBox="1"/>
              <p:nvPr/>
            </p:nvSpPr>
            <p:spPr>
              <a:xfrm>
                <a:off x="2437180" y="644196"/>
                <a:ext cx="388696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BE6184F-9BED-77C5-6367-F6D9F2B49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180" y="644196"/>
                <a:ext cx="388696" cy="123111"/>
              </a:xfrm>
              <a:prstGeom prst="rect">
                <a:avLst/>
              </a:prstGeom>
              <a:blipFill>
                <a:blip r:embed="rId9"/>
                <a:stretch>
                  <a:fillRect l="-4688" t="-10000" r="-9375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25527F4-91F8-096A-ECEE-B46151359539}"/>
              </a:ext>
            </a:extLst>
          </p:cNvPr>
          <p:cNvCxnSpPr>
            <a:cxnSpLocks/>
          </p:cNvCxnSpPr>
          <p:nvPr/>
        </p:nvCxnSpPr>
        <p:spPr>
          <a:xfrm>
            <a:off x="2314575" y="701864"/>
            <a:ext cx="124543" cy="0"/>
          </a:xfrm>
          <a:prstGeom prst="line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92F925B-2514-C7EA-38C5-B3BD1DA2EFB3}"/>
                  </a:ext>
                </a:extLst>
              </p:cNvPr>
              <p:cNvSpPr txBox="1"/>
              <p:nvPr/>
            </p:nvSpPr>
            <p:spPr>
              <a:xfrm>
                <a:off x="2437180" y="929186"/>
                <a:ext cx="44480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92F925B-2514-C7EA-38C5-B3BD1DA2E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180" y="929186"/>
                <a:ext cx="444802" cy="123111"/>
              </a:xfrm>
              <a:prstGeom prst="rect">
                <a:avLst/>
              </a:prstGeom>
              <a:blipFill>
                <a:blip r:embed="rId10"/>
                <a:stretch>
                  <a:fillRect l="-4110" t="-4762" r="-8219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09F79D2-27AA-CE76-E0D4-0F0D9D9F5686}"/>
              </a:ext>
            </a:extLst>
          </p:cNvPr>
          <p:cNvCxnSpPr>
            <a:cxnSpLocks/>
          </p:cNvCxnSpPr>
          <p:nvPr/>
        </p:nvCxnSpPr>
        <p:spPr>
          <a:xfrm>
            <a:off x="2314575" y="986854"/>
            <a:ext cx="124543" cy="0"/>
          </a:xfrm>
          <a:prstGeom prst="line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FE7265D-4219-E1D2-E29E-3720942887C8}"/>
              </a:ext>
            </a:extLst>
          </p:cNvPr>
          <p:cNvSpPr txBox="1"/>
          <p:nvPr/>
        </p:nvSpPr>
        <p:spPr>
          <a:xfrm>
            <a:off x="-57742" y="-36019"/>
            <a:ext cx="253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EBFB6EC-8F58-4659-6E39-A65FAFF55C6A}"/>
              </a:ext>
            </a:extLst>
          </p:cNvPr>
          <p:cNvSpPr txBox="1"/>
          <p:nvPr/>
        </p:nvSpPr>
        <p:spPr>
          <a:xfrm>
            <a:off x="1188102" y="-36019"/>
            <a:ext cx="253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83679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901C19-CFB0-7F7D-C950-BB176BA33655}"/>
                  </a:ext>
                </a:extLst>
              </p:cNvPr>
              <p:cNvSpPr txBox="1"/>
              <p:nvPr/>
            </p:nvSpPr>
            <p:spPr>
              <a:xfrm>
                <a:off x="906830" y="7325"/>
                <a:ext cx="271806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𝑐𝑜𝑛𝑠𝑡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901C19-CFB0-7F7D-C950-BB176BA33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30" y="7325"/>
                <a:ext cx="271806" cy="123111"/>
              </a:xfrm>
              <a:prstGeom prst="rect">
                <a:avLst/>
              </a:prstGeom>
              <a:blipFill>
                <a:blip r:embed="rId2"/>
                <a:stretch>
                  <a:fillRect l="-9091" r="-909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C4EA8D-3DC4-F957-CABB-51F2366EF5A2}"/>
                  </a:ext>
                </a:extLst>
              </p:cNvPr>
              <p:cNvSpPr txBox="1"/>
              <p:nvPr/>
            </p:nvSpPr>
            <p:spPr>
              <a:xfrm>
                <a:off x="1097076" y="136078"/>
                <a:ext cx="8156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C4EA8D-3DC4-F957-CABB-51F2366EF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076" y="136078"/>
                <a:ext cx="81561" cy="123111"/>
              </a:xfrm>
              <a:prstGeom prst="rect">
                <a:avLst/>
              </a:prstGeom>
              <a:blipFill>
                <a:blip r:embed="rId3"/>
                <a:stretch>
                  <a:fillRect l="-38462" r="-38462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20788C-6404-F857-F68B-58FD9D655D71}"/>
                  </a:ext>
                </a:extLst>
              </p:cNvPr>
              <p:cNvSpPr txBox="1"/>
              <p:nvPr/>
            </p:nvSpPr>
            <p:spPr>
              <a:xfrm>
                <a:off x="1097075" y="259189"/>
                <a:ext cx="81561" cy="1287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20788C-6404-F857-F68B-58FD9D655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075" y="259189"/>
                <a:ext cx="81561" cy="128753"/>
              </a:xfrm>
              <a:prstGeom prst="rect">
                <a:avLst/>
              </a:prstGeom>
              <a:blipFill>
                <a:blip r:embed="rId4"/>
                <a:stretch>
                  <a:fillRect l="-38462" t="-19048" r="-100000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85EDAC-5080-0AA9-0F82-BD9E773845C7}"/>
                  </a:ext>
                </a:extLst>
              </p:cNvPr>
              <p:cNvSpPr txBox="1"/>
              <p:nvPr/>
            </p:nvSpPr>
            <p:spPr>
              <a:xfrm>
                <a:off x="1021541" y="384559"/>
                <a:ext cx="15741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𝐼𝑛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85EDAC-5080-0AA9-0F82-BD9E77384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41" y="384559"/>
                <a:ext cx="157415" cy="123111"/>
              </a:xfrm>
              <a:prstGeom prst="rect">
                <a:avLst/>
              </a:prstGeom>
              <a:blipFill>
                <a:blip r:embed="rId5"/>
                <a:stretch>
                  <a:fillRect l="-20000" r="-12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59611A-1B40-8EFC-9263-4F41F9F17F12}"/>
                  </a:ext>
                </a:extLst>
              </p:cNvPr>
              <p:cNvSpPr txBox="1"/>
              <p:nvPr/>
            </p:nvSpPr>
            <p:spPr>
              <a:xfrm>
                <a:off x="1021540" y="509160"/>
                <a:ext cx="157415" cy="1296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𝐼𝑛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59611A-1B40-8EFC-9263-4F41F9F17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40" y="509160"/>
                <a:ext cx="157415" cy="129651"/>
              </a:xfrm>
              <a:prstGeom prst="rect">
                <a:avLst/>
              </a:prstGeom>
              <a:blipFill>
                <a:blip r:embed="rId6"/>
                <a:stretch>
                  <a:fillRect l="-20000" t="-19048" r="-12000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DDCDF4-66A4-349F-565C-584A964BBA9B}"/>
                  </a:ext>
                </a:extLst>
              </p:cNvPr>
              <p:cNvSpPr txBox="1"/>
              <p:nvPr/>
            </p:nvSpPr>
            <p:spPr>
              <a:xfrm>
                <a:off x="1054306" y="638682"/>
                <a:ext cx="12465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DDCDF4-66A4-349F-565C-584A964BB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06" y="638682"/>
                <a:ext cx="124650" cy="123111"/>
              </a:xfrm>
              <a:prstGeom prst="rect">
                <a:avLst/>
              </a:prstGeom>
              <a:blipFill>
                <a:blip r:embed="rId7"/>
                <a:stretch>
                  <a:fillRect l="-25000" t="-5000" r="-5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ED1FBB-1A51-5E52-2E78-B023C64DAEDA}"/>
                  </a:ext>
                </a:extLst>
              </p:cNvPr>
              <p:cNvSpPr txBox="1"/>
              <p:nvPr/>
            </p:nvSpPr>
            <p:spPr>
              <a:xfrm>
                <a:off x="1054305" y="761793"/>
                <a:ext cx="124650" cy="1287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ED1FBB-1A51-5E52-2E78-B023C64DA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05" y="761793"/>
                <a:ext cx="124650" cy="128753"/>
              </a:xfrm>
              <a:prstGeom prst="rect">
                <a:avLst/>
              </a:prstGeom>
              <a:blipFill>
                <a:blip r:embed="rId8"/>
                <a:stretch>
                  <a:fillRect l="-25000" t="-19048" r="-3000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0D8EFEAF-7064-56DF-8CE0-476170915A6D}"/>
              </a:ext>
            </a:extLst>
          </p:cNvPr>
          <p:cNvGrpSpPr/>
          <p:nvPr/>
        </p:nvGrpSpPr>
        <p:grpSpPr>
          <a:xfrm>
            <a:off x="1619585" y="35720"/>
            <a:ext cx="81561" cy="1325562"/>
            <a:chOff x="2204721" y="480645"/>
            <a:chExt cx="289773" cy="2925293"/>
          </a:xfrm>
        </p:grpSpPr>
        <p:sp>
          <p:nvSpPr>
            <p:cNvPr id="14" name="Right Brace 7">
              <a:extLst>
                <a:ext uri="{FF2B5EF4-FFF2-40B4-BE49-F238E27FC236}">
                  <a16:creationId xmlns:a16="http://schemas.microsoft.com/office/drawing/2014/main" id="{F915445C-FAB6-7174-96CB-4EA8C7AEB9CC}"/>
                </a:ext>
              </a:extLst>
            </p:cNvPr>
            <p:cNvSpPr/>
            <p:nvPr/>
          </p:nvSpPr>
          <p:spPr>
            <a:xfrm>
              <a:off x="2204721" y="480645"/>
              <a:ext cx="289773" cy="2925293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5400000"/>
                <a:gd name="f10" fmla="val 8333"/>
                <a:gd name="f11" fmla="val 50445"/>
                <a:gd name="f12" fmla="+- 0 0 -180"/>
                <a:gd name="f13" fmla="+- 0 0 -270"/>
                <a:gd name="f14" fmla="+- 0 0 -360"/>
                <a:gd name="f15" fmla="abs f4"/>
                <a:gd name="f16" fmla="abs f5"/>
                <a:gd name="f17" fmla="abs f6"/>
                <a:gd name="f18" fmla="+- 2700000 f1 0"/>
                <a:gd name="f19" fmla="*/ f12 f0 1"/>
                <a:gd name="f20" fmla="*/ f13 f0 1"/>
                <a:gd name="f21" fmla="*/ f14 f0 1"/>
                <a:gd name="f22" fmla="?: f15 f4 1"/>
                <a:gd name="f23" fmla="?: f16 f5 1"/>
                <a:gd name="f24" fmla="?: f17 f6 1"/>
                <a:gd name="f25" fmla="+- f18 0 f1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f1 0"/>
                <a:gd name="f34" fmla="+- f26 0 f1"/>
                <a:gd name="f35" fmla="+- f27 0 f1"/>
                <a:gd name="f36" fmla="+- f28 0 f1"/>
                <a:gd name="f37" fmla="min f30 f29"/>
                <a:gd name="f38" fmla="*/ f31 1 f24"/>
                <a:gd name="f39" fmla="*/ f32 1 f24"/>
                <a:gd name="f40" fmla="*/ f33 f8 1"/>
                <a:gd name="f41" fmla="val f38"/>
                <a:gd name="f42" fmla="val f39"/>
                <a:gd name="f43" fmla="*/ f40 1 f0"/>
                <a:gd name="f44" fmla="*/ f7 f37 1"/>
                <a:gd name="f45" fmla="+- f42 0 f7"/>
                <a:gd name="f46" fmla="+- f41 0 f7"/>
                <a:gd name="f47" fmla="+- 0 0 f43"/>
                <a:gd name="f48" fmla="*/ f41 f37 1"/>
                <a:gd name="f49" fmla="*/ f42 f37 1"/>
                <a:gd name="f50" fmla="*/ f46 1 2"/>
                <a:gd name="f51" fmla="min f46 f45"/>
                <a:gd name="f52" fmla="*/ f45 f11 1"/>
                <a:gd name="f53" fmla="+- 0 0 f47"/>
                <a:gd name="f54" fmla="+- f7 f50 0"/>
                <a:gd name="f55" fmla="*/ f51 f10 1"/>
                <a:gd name="f56" fmla="*/ f52 1 100000"/>
                <a:gd name="f57" fmla="*/ f53 f0 1"/>
                <a:gd name="f58" fmla="*/ f50 f37 1"/>
                <a:gd name="f59" fmla="*/ f55 1 100000"/>
                <a:gd name="f60" fmla="*/ f57 1 f8"/>
                <a:gd name="f61" fmla="*/ f54 f37 1"/>
                <a:gd name="f62" fmla="*/ f56 f37 1"/>
                <a:gd name="f63" fmla="+- f60 0 f1"/>
                <a:gd name="f64" fmla="+- f56 0 f59"/>
                <a:gd name="f65" fmla="+- f42 0 f59"/>
                <a:gd name="f66" fmla="*/ f59 f37 1"/>
                <a:gd name="f67" fmla="cos 1 f63"/>
                <a:gd name="f68" fmla="sin 1 f63"/>
                <a:gd name="f69" fmla="*/ f64 f37 1"/>
                <a:gd name="f70" fmla="*/ f65 f37 1"/>
                <a:gd name="f71" fmla="+- 0 0 f67"/>
                <a:gd name="f72" fmla="+- 0 0 f68"/>
                <a:gd name="f73" fmla="+- 0 0 f71"/>
                <a:gd name="f74" fmla="+- 0 0 f72"/>
                <a:gd name="f75" fmla="val f73"/>
                <a:gd name="f76" fmla="val f74"/>
                <a:gd name="f77" fmla="*/ f75 f50 1"/>
                <a:gd name="f78" fmla="*/ f76 f59 1"/>
                <a:gd name="f79" fmla="+- f7 f77 0"/>
                <a:gd name="f80" fmla="+- f59 0 f78"/>
                <a:gd name="f81" fmla="+- f42 f78 0"/>
                <a:gd name="f82" fmla="+- f81 0 f59"/>
                <a:gd name="f83" fmla="*/ f80 f37 1"/>
                <a:gd name="f84" fmla="*/ f79 f37 1"/>
                <a:gd name="f85" fmla="*/ f82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44" y="f44"/>
                </a:cxn>
                <a:cxn ang="f35">
                  <a:pos x="f48" y="f62"/>
                </a:cxn>
                <a:cxn ang="f36">
                  <a:pos x="f44" y="f49"/>
                </a:cxn>
              </a:cxnLst>
              <a:rect l="f44" t="f83" r="f84" b="f85"/>
              <a:pathLst>
                <a:path stroke="0">
                  <a:moveTo>
                    <a:pt x="f44" y="f44"/>
                  </a:moveTo>
                  <a:arcTo wR="f58" hR="f66" stAng="f2" swAng="f1"/>
                  <a:lnTo>
                    <a:pt x="f61" y="f69"/>
                  </a:lnTo>
                  <a:arcTo wR="f58" hR="f66" stAng="f0" swAng="f9"/>
                  <a:arcTo wR="f58" hR="f66" stAng="f2" swAng="f9"/>
                  <a:lnTo>
                    <a:pt x="f61" y="f70"/>
                  </a:lnTo>
                  <a:arcTo wR="f58" hR="f66" stAng="f7" swAng="f1"/>
                  <a:close/>
                </a:path>
                <a:path fill="none">
                  <a:moveTo>
                    <a:pt x="f44" y="f44"/>
                  </a:moveTo>
                  <a:arcTo wR="f58" hR="f66" stAng="f2" swAng="f1"/>
                  <a:lnTo>
                    <a:pt x="f61" y="f69"/>
                  </a:lnTo>
                  <a:arcTo wR="f58" hR="f66" stAng="f0" swAng="f9"/>
                  <a:arcTo wR="f58" hR="f66" stAng="f2" swAng="f9"/>
                  <a:lnTo>
                    <a:pt x="f61" y="f70"/>
                  </a:lnTo>
                  <a:arcTo wR="f58" hR="f66" stAng="f7" swAng="f1"/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endParaRPr>
            </a:p>
          </p:txBody>
        </p:sp>
        <p:sp>
          <p:nvSpPr>
            <p:cNvPr id="15" name="Right Brace 8">
              <a:extLst>
                <a:ext uri="{FF2B5EF4-FFF2-40B4-BE49-F238E27FC236}">
                  <a16:creationId xmlns:a16="http://schemas.microsoft.com/office/drawing/2014/main" id="{1B04D57A-F7AA-E685-C3D4-157A848C84E7}"/>
                </a:ext>
              </a:extLst>
            </p:cNvPr>
            <p:cNvSpPr/>
            <p:nvPr/>
          </p:nvSpPr>
          <p:spPr>
            <a:xfrm>
              <a:off x="2204721" y="480645"/>
              <a:ext cx="289773" cy="2925293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5400000"/>
                <a:gd name="f10" fmla="val 8333"/>
                <a:gd name="f11" fmla="val 30413"/>
                <a:gd name="f12" fmla="+- 0 0 -180"/>
                <a:gd name="f13" fmla="+- 0 0 -270"/>
                <a:gd name="f14" fmla="+- 0 0 -360"/>
                <a:gd name="f15" fmla="abs f4"/>
                <a:gd name="f16" fmla="abs f5"/>
                <a:gd name="f17" fmla="abs f6"/>
                <a:gd name="f18" fmla="+- 2700000 f1 0"/>
                <a:gd name="f19" fmla="*/ f12 f0 1"/>
                <a:gd name="f20" fmla="*/ f13 f0 1"/>
                <a:gd name="f21" fmla="*/ f14 f0 1"/>
                <a:gd name="f22" fmla="?: f15 f4 1"/>
                <a:gd name="f23" fmla="?: f16 f5 1"/>
                <a:gd name="f24" fmla="?: f17 f6 1"/>
                <a:gd name="f25" fmla="+- f18 0 f1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f1 0"/>
                <a:gd name="f34" fmla="+- f26 0 f1"/>
                <a:gd name="f35" fmla="+- f27 0 f1"/>
                <a:gd name="f36" fmla="+- f28 0 f1"/>
                <a:gd name="f37" fmla="min f30 f29"/>
                <a:gd name="f38" fmla="*/ f31 1 f24"/>
                <a:gd name="f39" fmla="*/ f32 1 f24"/>
                <a:gd name="f40" fmla="*/ f33 f8 1"/>
                <a:gd name="f41" fmla="val f38"/>
                <a:gd name="f42" fmla="val f39"/>
                <a:gd name="f43" fmla="*/ f40 1 f0"/>
                <a:gd name="f44" fmla="*/ f7 f37 1"/>
                <a:gd name="f45" fmla="+- f42 0 f7"/>
                <a:gd name="f46" fmla="+- f41 0 f7"/>
                <a:gd name="f47" fmla="+- 0 0 f43"/>
                <a:gd name="f48" fmla="*/ f41 f37 1"/>
                <a:gd name="f49" fmla="*/ f42 f37 1"/>
                <a:gd name="f50" fmla="*/ f46 1 2"/>
                <a:gd name="f51" fmla="min f46 f45"/>
                <a:gd name="f52" fmla="*/ f45 f11 1"/>
                <a:gd name="f53" fmla="+- 0 0 f47"/>
                <a:gd name="f54" fmla="+- f7 f50 0"/>
                <a:gd name="f55" fmla="*/ f51 f10 1"/>
                <a:gd name="f56" fmla="*/ f52 1 100000"/>
                <a:gd name="f57" fmla="*/ f53 f0 1"/>
                <a:gd name="f58" fmla="*/ f50 f37 1"/>
                <a:gd name="f59" fmla="*/ f55 1 100000"/>
                <a:gd name="f60" fmla="*/ f57 1 f8"/>
                <a:gd name="f61" fmla="*/ f54 f37 1"/>
                <a:gd name="f62" fmla="*/ f56 f37 1"/>
                <a:gd name="f63" fmla="+- f60 0 f1"/>
                <a:gd name="f64" fmla="+- f56 0 f59"/>
                <a:gd name="f65" fmla="+- f42 0 f59"/>
                <a:gd name="f66" fmla="*/ f59 f37 1"/>
                <a:gd name="f67" fmla="cos 1 f63"/>
                <a:gd name="f68" fmla="sin 1 f63"/>
                <a:gd name="f69" fmla="*/ f64 f37 1"/>
                <a:gd name="f70" fmla="*/ f65 f37 1"/>
                <a:gd name="f71" fmla="+- 0 0 f67"/>
                <a:gd name="f72" fmla="+- 0 0 f68"/>
                <a:gd name="f73" fmla="+- 0 0 f71"/>
                <a:gd name="f74" fmla="+- 0 0 f72"/>
                <a:gd name="f75" fmla="val f73"/>
                <a:gd name="f76" fmla="val f74"/>
                <a:gd name="f77" fmla="*/ f75 f50 1"/>
                <a:gd name="f78" fmla="*/ f76 f59 1"/>
                <a:gd name="f79" fmla="+- f7 f77 0"/>
                <a:gd name="f80" fmla="+- f59 0 f78"/>
                <a:gd name="f81" fmla="+- f42 f78 0"/>
                <a:gd name="f82" fmla="+- f81 0 f59"/>
                <a:gd name="f83" fmla="*/ f80 f37 1"/>
                <a:gd name="f84" fmla="*/ f79 f37 1"/>
                <a:gd name="f85" fmla="*/ f82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44" y="f44"/>
                </a:cxn>
                <a:cxn ang="f35">
                  <a:pos x="f48" y="f62"/>
                </a:cxn>
                <a:cxn ang="f36">
                  <a:pos x="f44" y="f49"/>
                </a:cxn>
              </a:cxnLst>
              <a:rect l="f44" t="f83" r="f84" b="f85"/>
              <a:pathLst>
                <a:path stroke="0">
                  <a:moveTo>
                    <a:pt x="f44" y="f44"/>
                  </a:moveTo>
                  <a:arcTo wR="f58" hR="f66" stAng="f2" swAng="f1"/>
                  <a:lnTo>
                    <a:pt x="f61" y="f69"/>
                  </a:lnTo>
                  <a:arcTo wR="f58" hR="f66" stAng="f0" swAng="f9"/>
                  <a:arcTo wR="f58" hR="f66" stAng="f2" swAng="f9"/>
                  <a:lnTo>
                    <a:pt x="f61" y="f70"/>
                  </a:lnTo>
                  <a:arcTo wR="f58" hR="f66" stAng="f7" swAng="f1"/>
                  <a:close/>
                </a:path>
                <a:path fill="none">
                  <a:moveTo>
                    <a:pt x="f44" y="f44"/>
                  </a:moveTo>
                  <a:arcTo wR="f58" hR="f66" stAng="f2" swAng="f1"/>
                  <a:lnTo>
                    <a:pt x="f61" y="f69"/>
                  </a:lnTo>
                  <a:arcTo wR="f58" hR="f66" stAng="f0" swAng="f9"/>
                  <a:arcTo wR="f58" hR="f66" stAng="f2" swAng="f9"/>
                  <a:lnTo>
                    <a:pt x="f61" y="f70"/>
                  </a:lnTo>
                  <a:arcTo wR="f58" hR="f66" stAng="f7" swAng="f1"/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endParaRPr>
            </a:p>
          </p:txBody>
        </p:sp>
        <p:sp>
          <p:nvSpPr>
            <p:cNvPr id="16" name="Right Brace 9">
              <a:extLst>
                <a:ext uri="{FF2B5EF4-FFF2-40B4-BE49-F238E27FC236}">
                  <a16:creationId xmlns:a16="http://schemas.microsoft.com/office/drawing/2014/main" id="{29E10785-4CB1-D0B4-2D5F-7050749C7A21}"/>
                </a:ext>
              </a:extLst>
            </p:cNvPr>
            <p:cNvSpPr/>
            <p:nvPr/>
          </p:nvSpPr>
          <p:spPr>
            <a:xfrm>
              <a:off x="2204721" y="480645"/>
              <a:ext cx="289773" cy="2925293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5400000"/>
                <a:gd name="f10" fmla="val 8333"/>
                <a:gd name="f11" fmla="val 70477"/>
                <a:gd name="f12" fmla="+- 0 0 -180"/>
                <a:gd name="f13" fmla="+- 0 0 -270"/>
                <a:gd name="f14" fmla="+- 0 0 -360"/>
                <a:gd name="f15" fmla="abs f4"/>
                <a:gd name="f16" fmla="abs f5"/>
                <a:gd name="f17" fmla="abs f6"/>
                <a:gd name="f18" fmla="+- 2700000 f1 0"/>
                <a:gd name="f19" fmla="*/ f12 f0 1"/>
                <a:gd name="f20" fmla="*/ f13 f0 1"/>
                <a:gd name="f21" fmla="*/ f14 f0 1"/>
                <a:gd name="f22" fmla="?: f15 f4 1"/>
                <a:gd name="f23" fmla="?: f16 f5 1"/>
                <a:gd name="f24" fmla="?: f17 f6 1"/>
                <a:gd name="f25" fmla="+- f18 0 f1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f1 0"/>
                <a:gd name="f34" fmla="+- f26 0 f1"/>
                <a:gd name="f35" fmla="+- f27 0 f1"/>
                <a:gd name="f36" fmla="+- f28 0 f1"/>
                <a:gd name="f37" fmla="min f30 f29"/>
                <a:gd name="f38" fmla="*/ f31 1 f24"/>
                <a:gd name="f39" fmla="*/ f32 1 f24"/>
                <a:gd name="f40" fmla="*/ f33 f8 1"/>
                <a:gd name="f41" fmla="val f38"/>
                <a:gd name="f42" fmla="val f39"/>
                <a:gd name="f43" fmla="*/ f40 1 f0"/>
                <a:gd name="f44" fmla="*/ f7 f37 1"/>
                <a:gd name="f45" fmla="+- f42 0 f7"/>
                <a:gd name="f46" fmla="+- f41 0 f7"/>
                <a:gd name="f47" fmla="+- 0 0 f43"/>
                <a:gd name="f48" fmla="*/ f41 f37 1"/>
                <a:gd name="f49" fmla="*/ f42 f37 1"/>
                <a:gd name="f50" fmla="*/ f46 1 2"/>
                <a:gd name="f51" fmla="min f46 f45"/>
                <a:gd name="f52" fmla="*/ f45 f11 1"/>
                <a:gd name="f53" fmla="+- 0 0 f47"/>
                <a:gd name="f54" fmla="+- f7 f50 0"/>
                <a:gd name="f55" fmla="*/ f51 f10 1"/>
                <a:gd name="f56" fmla="*/ f52 1 100000"/>
                <a:gd name="f57" fmla="*/ f53 f0 1"/>
                <a:gd name="f58" fmla="*/ f50 f37 1"/>
                <a:gd name="f59" fmla="*/ f55 1 100000"/>
                <a:gd name="f60" fmla="*/ f57 1 f8"/>
                <a:gd name="f61" fmla="*/ f54 f37 1"/>
                <a:gd name="f62" fmla="*/ f56 f37 1"/>
                <a:gd name="f63" fmla="+- f60 0 f1"/>
                <a:gd name="f64" fmla="+- f56 0 f59"/>
                <a:gd name="f65" fmla="+- f42 0 f59"/>
                <a:gd name="f66" fmla="*/ f59 f37 1"/>
                <a:gd name="f67" fmla="cos 1 f63"/>
                <a:gd name="f68" fmla="sin 1 f63"/>
                <a:gd name="f69" fmla="*/ f64 f37 1"/>
                <a:gd name="f70" fmla="*/ f65 f37 1"/>
                <a:gd name="f71" fmla="+- 0 0 f67"/>
                <a:gd name="f72" fmla="+- 0 0 f68"/>
                <a:gd name="f73" fmla="+- 0 0 f71"/>
                <a:gd name="f74" fmla="+- 0 0 f72"/>
                <a:gd name="f75" fmla="val f73"/>
                <a:gd name="f76" fmla="val f74"/>
                <a:gd name="f77" fmla="*/ f75 f50 1"/>
                <a:gd name="f78" fmla="*/ f76 f59 1"/>
                <a:gd name="f79" fmla="+- f7 f77 0"/>
                <a:gd name="f80" fmla="+- f59 0 f78"/>
                <a:gd name="f81" fmla="+- f42 f78 0"/>
                <a:gd name="f82" fmla="+- f81 0 f59"/>
                <a:gd name="f83" fmla="*/ f80 f37 1"/>
                <a:gd name="f84" fmla="*/ f79 f37 1"/>
                <a:gd name="f85" fmla="*/ f82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44" y="f44"/>
                </a:cxn>
                <a:cxn ang="f35">
                  <a:pos x="f48" y="f62"/>
                </a:cxn>
                <a:cxn ang="f36">
                  <a:pos x="f44" y="f49"/>
                </a:cxn>
              </a:cxnLst>
              <a:rect l="f44" t="f83" r="f84" b="f85"/>
              <a:pathLst>
                <a:path stroke="0">
                  <a:moveTo>
                    <a:pt x="f44" y="f44"/>
                  </a:moveTo>
                  <a:arcTo wR="f58" hR="f66" stAng="f2" swAng="f1"/>
                  <a:lnTo>
                    <a:pt x="f61" y="f69"/>
                  </a:lnTo>
                  <a:arcTo wR="f58" hR="f66" stAng="f0" swAng="f9"/>
                  <a:arcTo wR="f58" hR="f66" stAng="f2" swAng="f9"/>
                  <a:lnTo>
                    <a:pt x="f61" y="f70"/>
                  </a:lnTo>
                  <a:arcTo wR="f58" hR="f66" stAng="f7" swAng="f1"/>
                  <a:close/>
                </a:path>
                <a:path fill="none">
                  <a:moveTo>
                    <a:pt x="f44" y="f44"/>
                  </a:moveTo>
                  <a:arcTo wR="f58" hR="f66" stAng="f2" swAng="f1"/>
                  <a:lnTo>
                    <a:pt x="f61" y="f69"/>
                  </a:lnTo>
                  <a:arcTo wR="f58" hR="f66" stAng="f0" swAng="f9"/>
                  <a:arcTo wR="f58" hR="f66" stAng="f2" swAng="f9"/>
                  <a:lnTo>
                    <a:pt x="f61" y="f70"/>
                  </a:lnTo>
                  <a:arcTo wR="f58" hR="f66" stAng="f7" swAng="f1"/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AB657F-FD4A-CA58-B7ED-13B3CF9B869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178636" y="68881"/>
            <a:ext cx="183440" cy="0"/>
          </a:xfrm>
          <a:prstGeom prst="line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B2518D-CBCC-2502-54D8-DB520CC2018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178637" y="197634"/>
            <a:ext cx="183439" cy="0"/>
          </a:xfrm>
          <a:prstGeom prst="line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44AAABE-AD7F-7222-CC12-EC6C6408882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178636" y="323566"/>
            <a:ext cx="183440" cy="0"/>
          </a:xfrm>
          <a:prstGeom prst="line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EA7F357-C663-6FEF-FA32-14B7C1F4CD03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178956" y="446115"/>
            <a:ext cx="186295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644CF4-1CAF-C538-BA22-1F2E0F7632C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178955" y="573986"/>
            <a:ext cx="186296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E573527-810E-8529-0F86-C585101ED442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178956" y="700238"/>
            <a:ext cx="186295" cy="0"/>
          </a:xfrm>
          <a:prstGeom prst="line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D0F80FB-5FBC-4A10-3349-A833B64CDE1A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178955" y="826170"/>
            <a:ext cx="186296" cy="0"/>
          </a:xfrm>
          <a:prstGeom prst="line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B1066F4-0411-8675-91FE-4E546CF599C4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1501460" y="53575"/>
            <a:ext cx="0" cy="559147"/>
          </a:xfrm>
          <a:prstGeom prst="line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3816243-4B69-326B-0E37-2B68317DA1C2}"/>
                  </a:ext>
                </a:extLst>
              </p:cNvPr>
              <p:cNvSpPr txBox="1"/>
              <p:nvPr/>
            </p:nvSpPr>
            <p:spPr>
              <a:xfrm>
                <a:off x="1378509" y="612722"/>
                <a:ext cx="24590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𝑂𝑢𝑡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3816243-4B69-326B-0E37-2B68317DA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509" y="612722"/>
                <a:ext cx="245901" cy="123111"/>
              </a:xfrm>
              <a:prstGeom prst="rect">
                <a:avLst/>
              </a:prstGeom>
              <a:blipFill>
                <a:blip r:embed="rId9"/>
                <a:stretch>
                  <a:fillRect l="-10000" r="-500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724B1FA-9955-B969-39DF-16235F0C5D35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1501460" y="735833"/>
            <a:ext cx="0" cy="596047"/>
          </a:xfrm>
          <a:prstGeom prst="line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0BB577B-207D-FBF4-C9A3-77FE59EED204}"/>
              </a:ext>
            </a:extLst>
          </p:cNvPr>
          <p:cNvCxnSpPr>
            <a:cxnSpLocks/>
          </p:cNvCxnSpPr>
          <p:nvPr/>
        </p:nvCxnSpPr>
        <p:spPr>
          <a:xfrm>
            <a:off x="1711241" y="438221"/>
            <a:ext cx="299329" cy="0"/>
          </a:xfrm>
          <a:prstGeom prst="line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1847F7C-B433-0E5F-4401-C00F8A956D82}"/>
              </a:ext>
            </a:extLst>
          </p:cNvPr>
          <p:cNvSpPr/>
          <p:nvPr/>
        </p:nvSpPr>
        <p:spPr>
          <a:xfrm>
            <a:off x="2023828" y="342363"/>
            <a:ext cx="467595" cy="193131"/>
          </a:xfrm>
          <a:prstGeom prst="rect">
            <a:avLst/>
          </a:prstGeom>
          <a:solidFill>
            <a:schemeClr val="accent1">
              <a:alpha val="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Robot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8D5A2CC-98BF-D3B6-39EC-AF0BD62D973B}"/>
              </a:ext>
            </a:extLst>
          </p:cNvPr>
          <p:cNvCxnSpPr>
            <a:cxnSpLocks/>
          </p:cNvCxnSpPr>
          <p:nvPr/>
        </p:nvCxnSpPr>
        <p:spPr>
          <a:xfrm>
            <a:off x="2491423" y="381071"/>
            <a:ext cx="201771" cy="0"/>
          </a:xfrm>
          <a:prstGeom prst="line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DA2380E-8C66-CC7F-7468-F65BEAA938D3}"/>
              </a:ext>
            </a:extLst>
          </p:cNvPr>
          <p:cNvCxnSpPr>
            <a:cxnSpLocks/>
          </p:cNvCxnSpPr>
          <p:nvPr/>
        </p:nvCxnSpPr>
        <p:spPr>
          <a:xfrm>
            <a:off x="2491422" y="495372"/>
            <a:ext cx="201772" cy="0"/>
          </a:xfrm>
          <a:prstGeom prst="line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19BB92B-060F-8EDE-2935-476EC6FD186A}"/>
                  </a:ext>
                </a:extLst>
              </p:cNvPr>
              <p:cNvSpPr txBox="1"/>
              <p:nvPr/>
            </p:nvSpPr>
            <p:spPr>
              <a:xfrm>
                <a:off x="1061808" y="883066"/>
                <a:ext cx="1159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19BB92B-060F-8EDE-2935-476EC6FD1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808" y="883066"/>
                <a:ext cx="115994" cy="123111"/>
              </a:xfrm>
              <a:prstGeom prst="rect">
                <a:avLst/>
              </a:prstGeom>
              <a:blipFill>
                <a:blip r:embed="rId10"/>
                <a:stretch>
                  <a:fillRect l="-21053" r="-1578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8D39120-49FB-353A-6E51-B7A4AFC16493}"/>
                  </a:ext>
                </a:extLst>
              </p:cNvPr>
              <p:cNvSpPr txBox="1"/>
              <p:nvPr/>
            </p:nvSpPr>
            <p:spPr>
              <a:xfrm>
                <a:off x="1060622" y="1000828"/>
                <a:ext cx="118366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8D39120-49FB-353A-6E51-B7A4AFC16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622" y="1000828"/>
                <a:ext cx="118366" cy="123111"/>
              </a:xfrm>
              <a:prstGeom prst="rect">
                <a:avLst/>
              </a:prstGeom>
              <a:blipFill>
                <a:blip r:embed="rId11"/>
                <a:stretch>
                  <a:fillRect l="-21053" r="-1052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8575089-8723-F0E1-7CCF-F270F9F418D6}"/>
                  </a:ext>
                </a:extLst>
              </p:cNvPr>
              <p:cNvSpPr txBox="1"/>
              <p:nvPr/>
            </p:nvSpPr>
            <p:spPr>
              <a:xfrm>
                <a:off x="1059436" y="1123939"/>
                <a:ext cx="118366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8575089-8723-F0E1-7CCF-F270F9F41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436" y="1123939"/>
                <a:ext cx="118366" cy="123111"/>
              </a:xfrm>
              <a:prstGeom prst="rect">
                <a:avLst/>
              </a:prstGeom>
              <a:blipFill>
                <a:blip r:embed="rId12"/>
                <a:stretch>
                  <a:fillRect l="-21053" r="-1052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F17EF01-C360-91B4-EF1B-8F754CEEFA86}"/>
                  </a:ext>
                </a:extLst>
              </p:cNvPr>
              <p:cNvSpPr txBox="1"/>
              <p:nvPr/>
            </p:nvSpPr>
            <p:spPr>
              <a:xfrm>
                <a:off x="1059436" y="1248668"/>
                <a:ext cx="118366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F17EF01-C360-91B4-EF1B-8F754CEEF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436" y="1248668"/>
                <a:ext cx="118366" cy="123111"/>
              </a:xfrm>
              <a:prstGeom prst="rect">
                <a:avLst/>
              </a:prstGeom>
              <a:blipFill>
                <a:blip r:embed="rId13"/>
                <a:stretch>
                  <a:fillRect l="-21053" r="-10526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F380071-BF44-C6BE-BBC2-4809028B2C65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177802" y="944622"/>
            <a:ext cx="188325" cy="0"/>
          </a:xfrm>
          <a:prstGeom prst="line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6379CF9-7418-9878-8164-59D5F35B43AE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1178988" y="1062384"/>
            <a:ext cx="187200" cy="0"/>
          </a:xfrm>
          <a:prstGeom prst="line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AB3DFBA-A08E-F8BD-9030-5D744758F18C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1177802" y="1185495"/>
            <a:ext cx="187200" cy="0"/>
          </a:xfrm>
          <a:prstGeom prst="line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41D9F12-2F4F-94E5-A752-898C1774F1B0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1177801" y="1310224"/>
            <a:ext cx="187200" cy="0"/>
          </a:xfrm>
          <a:prstGeom prst="line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646AE65-4C4C-E242-B987-51F4E4B41438}"/>
              </a:ext>
            </a:extLst>
          </p:cNvPr>
          <p:cNvGrpSpPr/>
          <p:nvPr/>
        </p:nvGrpSpPr>
        <p:grpSpPr>
          <a:xfrm>
            <a:off x="369097" y="718005"/>
            <a:ext cx="165099" cy="165099"/>
            <a:chOff x="311150" y="959989"/>
            <a:chExt cx="165099" cy="165099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217251F-A6C1-BFFE-8718-75539522CDC3}"/>
                </a:ext>
              </a:extLst>
            </p:cNvPr>
            <p:cNvSpPr/>
            <p:nvPr/>
          </p:nvSpPr>
          <p:spPr>
            <a:xfrm>
              <a:off x="311150" y="959989"/>
              <a:ext cx="165099" cy="16509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61E0C04B-5636-0F22-CDC1-AE1A5E8A56DD}"/>
                    </a:ext>
                  </a:extLst>
                </p:cNvPr>
                <p:cNvSpPr txBox="1"/>
                <p:nvPr/>
              </p:nvSpPr>
              <p:spPr>
                <a:xfrm>
                  <a:off x="342052" y="975477"/>
                  <a:ext cx="115994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61E0C04B-5636-0F22-CDC1-AE1A5E8A56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052" y="975477"/>
                  <a:ext cx="115994" cy="123111"/>
                </a:xfrm>
                <a:prstGeom prst="rect">
                  <a:avLst/>
                </a:prstGeom>
                <a:blipFill>
                  <a:blip r:embed="rId14"/>
                  <a:stretch>
                    <a:fillRect l="-21053" r="-10526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46202E9-451A-44A1-D696-7D59F5E17162}"/>
              </a:ext>
            </a:extLst>
          </p:cNvPr>
          <p:cNvGrpSpPr/>
          <p:nvPr/>
        </p:nvGrpSpPr>
        <p:grpSpPr>
          <a:xfrm>
            <a:off x="681432" y="714868"/>
            <a:ext cx="165099" cy="165099"/>
            <a:chOff x="311150" y="959989"/>
            <a:chExt cx="165099" cy="165099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73D55FA1-D1DF-CBDF-90AC-3063AB0D1D25}"/>
                </a:ext>
              </a:extLst>
            </p:cNvPr>
            <p:cNvSpPr/>
            <p:nvPr/>
          </p:nvSpPr>
          <p:spPr>
            <a:xfrm>
              <a:off x="311150" y="959989"/>
              <a:ext cx="165099" cy="16509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CB73D4B-97AB-C36A-BC41-D65AD8CB085D}"/>
                    </a:ext>
                  </a:extLst>
                </p:cNvPr>
                <p:cNvSpPr txBox="1"/>
                <p:nvPr/>
              </p:nvSpPr>
              <p:spPr>
                <a:xfrm>
                  <a:off x="342052" y="975477"/>
                  <a:ext cx="118366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CB73D4B-97AB-C36A-BC41-D65AD8CB08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052" y="975477"/>
                  <a:ext cx="118366" cy="123111"/>
                </a:xfrm>
                <a:prstGeom prst="rect">
                  <a:avLst/>
                </a:prstGeom>
                <a:blipFill>
                  <a:blip r:embed="rId15"/>
                  <a:stretch>
                    <a:fillRect l="-21053" r="-10526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73A80E6-3CC9-99B5-F10F-56E46620DAA5}"/>
              </a:ext>
            </a:extLst>
          </p:cNvPr>
          <p:cNvGrpSpPr/>
          <p:nvPr/>
        </p:nvGrpSpPr>
        <p:grpSpPr>
          <a:xfrm>
            <a:off x="368442" y="1043277"/>
            <a:ext cx="165099" cy="165099"/>
            <a:chOff x="311150" y="959989"/>
            <a:chExt cx="165099" cy="165099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24B4D7A-A0C0-6DE7-2058-94D741CC9CE0}"/>
                </a:ext>
              </a:extLst>
            </p:cNvPr>
            <p:cNvSpPr/>
            <p:nvPr/>
          </p:nvSpPr>
          <p:spPr>
            <a:xfrm>
              <a:off x="311150" y="959989"/>
              <a:ext cx="165099" cy="16509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EF3F43E3-F377-CC46-628F-CC2D32640E6E}"/>
                    </a:ext>
                  </a:extLst>
                </p:cNvPr>
                <p:cNvSpPr txBox="1"/>
                <p:nvPr/>
              </p:nvSpPr>
              <p:spPr>
                <a:xfrm>
                  <a:off x="342052" y="975477"/>
                  <a:ext cx="118366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EF3F43E3-F377-CC46-628F-CC2D32640E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052" y="975477"/>
                  <a:ext cx="118366" cy="123111"/>
                </a:xfrm>
                <a:prstGeom prst="rect">
                  <a:avLst/>
                </a:prstGeom>
                <a:blipFill>
                  <a:blip r:embed="rId16"/>
                  <a:stretch>
                    <a:fillRect l="-21053" r="-10526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9918CF8-A343-92D6-A91A-C97E45188C35}"/>
              </a:ext>
            </a:extLst>
          </p:cNvPr>
          <p:cNvGrpSpPr/>
          <p:nvPr/>
        </p:nvGrpSpPr>
        <p:grpSpPr>
          <a:xfrm>
            <a:off x="686502" y="1043277"/>
            <a:ext cx="165099" cy="165099"/>
            <a:chOff x="311150" y="959989"/>
            <a:chExt cx="165099" cy="165099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E647966-7B2F-56A1-05EE-5CC88D802B48}"/>
                </a:ext>
              </a:extLst>
            </p:cNvPr>
            <p:cNvSpPr/>
            <p:nvPr/>
          </p:nvSpPr>
          <p:spPr>
            <a:xfrm>
              <a:off x="311150" y="959989"/>
              <a:ext cx="165099" cy="16509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A6F78C4B-1060-2719-2CE6-42B6A269834F}"/>
                    </a:ext>
                  </a:extLst>
                </p:cNvPr>
                <p:cNvSpPr txBox="1"/>
                <p:nvPr/>
              </p:nvSpPr>
              <p:spPr>
                <a:xfrm>
                  <a:off x="342052" y="975477"/>
                  <a:ext cx="118366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A6F78C4B-1060-2719-2CE6-42B6A26983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052" y="975477"/>
                  <a:ext cx="118366" cy="123111"/>
                </a:xfrm>
                <a:prstGeom prst="rect">
                  <a:avLst/>
                </a:prstGeom>
                <a:blipFill>
                  <a:blip r:embed="rId13"/>
                  <a:stretch>
                    <a:fillRect l="-21053" r="-10526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9" name="Left Brace 88">
            <a:extLst>
              <a:ext uri="{FF2B5EF4-FFF2-40B4-BE49-F238E27FC236}">
                <a16:creationId xmlns:a16="http://schemas.microsoft.com/office/drawing/2014/main" id="{6D0B75AF-A5D0-F163-12AE-607BD1C4194B}"/>
              </a:ext>
            </a:extLst>
          </p:cNvPr>
          <p:cNvSpPr/>
          <p:nvPr/>
        </p:nvSpPr>
        <p:spPr>
          <a:xfrm>
            <a:off x="964832" y="944621"/>
            <a:ext cx="81561" cy="365603"/>
          </a:xfrm>
          <a:prstGeom prst="leftBrac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04C6396-F944-4435-0468-2FDFE193F4F3}"/>
                  </a:ext>
                </a:extLst>
              </p:cNvPr>
              <p:cNvSpPr txBox="1"/>
              <p:nvPr/>
            </p:nvSpPr>
            <p:spPr>
              <a:xfrm>
                <a:off x="90904" y="740002"/>
                <a:ext cx="8156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04C6396-F944-4435-0468-2FDFE193F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04" y="740002"/>
                <a:ext cx="81561" cy="123111"/>
              </a:xfrm>
              <a:prstGeom prst="rect">
                <a:avLst/>
              </a:prstGeom>
              <a:blipFill>
                <a:blip r:embed="rId3"/>
                <a:stretch>
                  <a:fillRect l="-38462" r="-38462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0DCCE7B-ED4C-B3B6-69D3-D703A5213F92}"/>
                  </a:ext>
                </a:extLst>
              </p:cNvPr>
              <p:cNvSpPr txBox="1"/>
              <p:nvPr/>
            </p:nvSpPr>
            <p:spPr>
              <a:xfrm>
                <a:off x="90249" y="1058765"/>
                <a:ext cx="81561" cy="1287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0DCCE7B-ED4C-B3B6-69D3-D703A5213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49" y="1058765"/>
                <a:ext cx="81561" cy="128753"/>
              </a:xfrm>
              <a:prstGeom prst="rect">
                <a:avLst/>
              </a:prstGeom>
              <a:blipFill>
                <a:blip r:embed="rId4"/>
                <a:stretch>
                  <a:fillRect l="-38462" t="-19048" r="-100000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B508546-FF4D-26B9-319E-0741425884E8}"/>
              </a:ext>
            </a:extLst>
          </p:cNvPr>
          <p:cNvCxnSpPr>
            <a:cxnSpLocks/>
            <a:stCxn id="91" idx="3"/>
          </p:cNvCxnSpPr>
          <p:nvPr/>
        </p:nvCxnSpPr>
        <p:spPr>
          <a:xfrm>
            <a:off x="172465" y="801558"/>
            <a:ext cx="183439" cy="0"/>
          </a:xfrm>
          <a:prstGeom prst="line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CD72E8F-04A6-0848-A7B5-1F02B676BDF4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171810" y="1123142"/>
            <a:ext cx="183440" cy="0"/>
          </a:xfrm>
          <a:prstGeom prst="line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A75D9C1-72D9-17BA-6F2C-11D39DF736BF}"/>
                  </a:ext>
                </a:extLst>
              </p:cNvPr>
              <p:cNvSpPr txBox="1"/>
              <p:nvPr/>
            </p:nvSpPr>
            <p:spPr>
              <a:xfrm>
                <a:off x="2518745" y="256674"/>
                <a:ext cx="8156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A75D9C1-72D9-17BA-6F2C-11D39DF73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745" y="256674"/>
                <a:ext cx="81561" cy="123111"/>
              </a:xfrm>
              <a:prstGeom prst="rect">
                <a:avLst/>
              </a:prstGeom>
              <a:blipFill>
                <a:blip r:embed="rId17"/>
                <a:stretch>
                  <a:fillRect l="-28571" r="-3571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A405786-4AA4-BB8A-6D77-650F67AFC13C}"/>
                  </a:ext>
                </a:extLst>
              </p:cNvPr>
              <p:cNvSpPr txBox="1"/>
              <p:nvPr/>
            </p:nvSpPr>
            <p:spPr>
              <a:xfrm>
                <a:off x="2518562" y="519629"/>
                <a:ext cx="81561" cy="1287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A405786-4AA4-BB8A-6D77-650F67AFC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562" y="519629"/>
                <a:ext cx="81561" cy="128753"/>
              </a:xfrm>
              <a:prstGeom prst="rect">
                <a:avLst/>
              </a:prstGeom>
              <a:blipFill>
                <a:blip r:embed="rId18"/>
                <a:stretch>
                  <a:fillRect l="-28571" t="-14286" r="-9285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1F457D2-39E7-662D-D6FC-26E16BF41540}"/>
              </a:ext>
            </a:extLst>
          </p:cNvPr>
          <p:cNvCxnSpPr>
            <a:cxnSpLocks/>
          </p:cNvCxnSpPr>
          <p:nvPr/>
        </p:nvCxnSpPr>
        <p:spPr>
          <a:xfrm>
            <a:off x="1711241" y="705644"/>
            <a:ext cx="299329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8065F54-0831-BCCB-F1B6-771521E05F69}"/>
              </a:ext>
            </a:extLst>
          </p:cNvPr>
          <p:cNvCxnSpPr>
            <a:cxnSpLocks/>
          </p:cNvCxnSpPr>
          <p:nvPr/>
        </p:nvCxnSpPr>
        <p:spPr>
          <a:xfrm>
            <a:off x="1711240" y="969241"/>
            <a:ext cx="299329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D4C5281-376B-B23C-F321-B403D4D7EFBC}"/>
                  </a:ext>
                </a:extLst>
              </p:cNvPr>
              <p:cNvSpPr txBox="1"/>
              <p:nvPr/>
            </p:nvSpPr>
            <p:spPr>
              <a:xfrm>
                <a:off x="1719102" y="568985"/>
                <a:ext cx="21582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𝑂𝑢𝑡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D4C5281-376B-B23C-F321-B403D4D7E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102" y="568985"/>
                <a:ext cx="215828" cy="123111"/>
              </a:xfrm>
              <a:prstGeom prst="rect">
                <a:avLst/>
              </a:prstGeom>
              <a:blipFill>
                <a:blip r:embed="rId19"/>
                <a:stretch>
                  <a:fillRect l="-11429" r="-571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8DE58F7-7371-4B9D-E29A-D71C6D3EA618}"/>
                  </a:ext>
                </a:extLst>
              </p:cNvPr>
              <p:cNvSpPr txBox="1"/>
              <p:nvPr/>
            </p:nvSpPr>
            <p:spPr>
              <a:xfrm>
                <a:off x="1721605" y="826169"/>
                <a:ext cx="215828" cy="130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𝑂𝑢𝑡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8DE58F7-7371-4B9D-E29A-D71C6D3EA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605" y="826169"/>
                <a:ext cx="215828" cy="130036"/>
              </a:xfrm>
              <a:prstGeom prst="rect">
                <a:avLst/>
              </a:prstGeom>
              <a:blipFill>
                <a:blip r:embed="rId20"/>
                <a:stretch>
                  <a:fillRect l="-11111" t="-19048" r="-2778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B8931D4-AA90-E5F8-2B48-5180A3300845}"/>
              </a:ext>
            </a:extLst>
          </p:cNvPr>
          <p:cNvCxnSpPr>
            <a:cxnSpLocks/>
          </p:cNvCxnSpPr>
          <p:nvPr/>
        </p:nvCxnSpPr>
        <p:spPr>
          <a:xfrm flipH="1" flipV="1">
            <a:off x="527444" y="868049"/>
            <a:ext cx="172643" cy="190716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0B7802D-E627-03F3-256B-AA3D13EF5394}"/>
              </a:ext>
            </a:extLst>
          </p:cNvPr>
          <p:cNvCxnSpPr>
            <a:cxnSpLocks/>
          </p:cNvCxnSpPr>
          <p:nvPr/>
        </p:nvCxnSpPr>
        <p:spPr>
          <a:xfrm flipV="1">
            <a:off x="516237" y="868049"/>
            <a:ext cx="172643" cy="190716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9006B57-990D-FABF-AEB3-96E251F7F9CA}"/>
              </a:ext>
            </a:extLst>
          </p:cNvPr>
          <p:cNvCxnSpPr>
            <a:cxnSpLocks/>
          </p:cNvCxnSpPr>
          <p:nvPr/>
        </p:nvCxnSpPr>
        <p:spPr>
          <a:xfrm>
            <a:off x="543802" y="800268"/>
            <a:ext cx="117512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F119DB9-4A76-4F87-F5C7-F91C6897316F}"/>
              </a:ext>
            </a:extLst>
          </p:cNvPr>
          <p:cNvCxnSpPr>
            <a:cxnSpLocks/>
          </p:cNvCxnSpPr>
          <p:nvPr/>
        </p:nvCxnSpPr>
        <p:spPr>
          <a:xfrm>
            <a:off x="553770" y="1120320"/>
            <a:ext cx="117512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668FBAC-1171-B419-442B-36F404C8F286}"/>
              </a:ext>
            </a:extLst>
          </p:cNvPr>
          <p:cNvCxnSpPr>
            <a:cxnSpLocks/>
          </p:cNvCxnSpPr>
          <p:nvPr/>
        </p:nvCxnSpPr>
        <p:spPr>
          <a:xfrm flipH="1" flipV="1">
            <a:off x="766585" y="899310"/>
            <a:ext cx="2466" cy="128194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2BE3CD1-4C63-4063-1896-47C8514C9FDD}"/>
              </a:ext>
            </a:extLst>
          </p:cNvPr>
          <p:cNvCxnSpPr>
            <a:cxnSpLocks/>
          </p:cNvCxnSpPr>
          <p:nvPr/>
        </p:nvCxnSpPr>
        <p:spPr>
          <a:xfrm flipH="1">
            <a:off x="447899" y="899310"/>
            <a:ext cx="2466" cy="128194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1421FAB5-60C1-05A0-AA8F-A7EE99542967}"/>
              </a:ext>
            </a:extLst>
          </p:cNvPr>
          <p:cNvSpPr/>
          <p:nvPr/>
        </p:nvSpPr>
        <p:spPr>
          <a:xfrm>
            <a:off x="342267" y="608062"/>
            <a:ext cx="137645" cy="107217"/>
          </a:xfrm>
          <a:custGeom>
            <a:avLst/>
            <a:gdLst>
              <a:gd name="connsiteX0" fmla="*/ 33974 w 137645"/>
              <a:gd name="connsiteY0" fmla="*/ 107217 h 107217"/>
              <a:gd name="connsiteX1" fmla="*/ 636 w 137645"/>
              <a:gd name="connsiteY1" fmla="*/ 52448 h 107217"/>
              <a:gd name="connsiteX2" fmla="*/ 60168 w 137645"/>
              <a:gd name="connsiteY2" fmla="*/ 60 h 107217"/>
              <a:gd name="connsiteX3" fmla="*/ 133986 w 137645"/>
              <a:gd name="connsiteY3" fmla="*/ 42923 h 107217"/>
              <a:gd name="connsiteX4" fmla="*/ 119699 w 137645"/>
              <a:gd name="connsiteY4" fmla="*/ 85785 h 107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645" h="107217">
                <a:moveTo>
                  <a:pt x="33974" y="107217"/>
                </a:moveTo>
                <a:cubicBezTo>
                  <a:pt x="15122" y="88762"/>
                  <a:pt x="-3730" y="70307"/>
                  <a:pt x="636" y="52448"/>
                </a:cubicBezTo>
                <a:cubicBezTo>
                  <a:pt x="5002" y="34589"/>
                  <a:pt x="37943" y="1647"/>
                  <a:pt x="60168" y="60"/>
                </a:cubicBezTo>
                <a:cubicBezTo>
                  <a:pt x="82393" y="-1527"/>
                  <a:pt x="124064" y="28635"/>
                  <a:pt x="133986" y="42923"/>
                </a:cubicBezTo>
                <a:cubicBezTo>
                  <a:pt x="143908" y="57210"/>
                  <a:pt x="131803" y="71497"/>
                  <a:pt x="119699" y="85785"/>
                </a:cubicBezTo>
              </a:path>
            </a:pathLst>
          </a:custGeom>
          <a:ln w="12700">
            <a:solidFill>
              <a:schemeClr val="accent6">
                <a:lumMod val="60000"/>
                <a:lumOff val="40000"/>
              </a:schemeClr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7F02B66A-1EFA-852D-CEC7-90CCF76166AC}"/>
              </a:ext>
            </a:extLst>
          </p:cNvPr>
          <p:cNvSpPr/>
          <p:nvPr/>
        </p:nvSpPr>
        <p:spPr>
          <a:xfrm>
            <a:off x="377621" y="1220104"/>
            <a:ext cx="160594" cy="83424"/>
          </a:xfrm>
          <a:custGeom>
            <a:avLst/>
            <a:gdLst>
              <a:gd name="connsiteX0" fmla="*/ 27195 w 160594"/>
              <a:gd name="connsiteY0" fmla="*/ 4762 h 83424"/>
              <a:gd name="connsiteX1" fmla="*/ 1001 w 160594"/>
              <a:gd name="connsiteY1" fmla="*/ 50006 h 83424"/>
              <a:gd name="connsiteX2" fmla="*/ 58151 w 160594"/>
              <a:gd name="connsiteY2" fmla="*/ 83343 h 83424"/>
              <a:gd name="connsiteX3" fmla="*/ 155782 w 160594"/>
              <a:gd name="connsiteY3" fmla="*/ 40481 h 83424"/>
              <a:gd name="connsiteX4" fmla="*/ 136732 w 160594"/>
              <a:gd name="connsiteY4" fmla="*/ 0 h 8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594" h="83424">
                <a:moveTo>
                  <a:pt x="27195" y="4762"/>
                </a:moveTo>
                <a:cubicBezTo>
                  <a:pt x="11518" y="20835"/>
                  <a:pt x="-4158" y="36909"/>
                  <a:pt x="1001" y="50006"/>
                </a:cubicBezTo>
                <a:cubicBezTo>
                  <a:pt x="6160" y="63103"/>
                  <a:pt x="32354" y="84930"/>
                  <a:pt x="58151" y="83343"/>
                </a:cubicBezTo>
                <a:cubicBezTo>
                  <a:pt x="83948" y="81756"/>
                  <a:pt x="142685" y="54371"/>
                  <a:pt x="155782" y="40481"/>
                </a:cubicBezTo>
                <a:cubicBezTo>
                  <a:pt x="168879" y="26591"/>
                  <a:pt x="152805" y="13295"/>
                  <a:pt x="136732" y="0"/>
                </a:cubicBezTo>
              </a:path>
            </a:pathLst>
          </a:custGeom>
          <a:ln w="12700">
            <a:solidFill>
              <a:schemeClr val="accent6">
                <a:lumMod val="60000"/>
                <a:lumOff val="40000"/>
              </a:schemeClr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AB3F8535-2910-AFAC-9DDA-5D1A0ECE5A4D}"/>
              </a:ext>
            </a:extLst>
          </p:cNvPr>
          <p:cNvSpPr/>
          <p:nvPr/>
        </p:nvSpPr>
        <p:spPr>
          <a:xfrm>
            <a:off x="678987" y="593767"/>
            <a:ext cx="153656" cy="114368"/>
          </a:xfrm>
          <a:custGeom>
            <a:avLst/>
            <a:gdLst>
              <a:gd name="connsiteX0" fmla="*/ 130641 w 153656"/>
              <a:gd name="connsiteY0" fmla="*/ 95318 h 114368"/>
              <a:gd name="connsiteX1" fmla="*/ 152073 w 153656"/>
              <a:gd name="connsiteY1" fmla="*/ 40549 h 114368"/>
              <a:gd name="connsiteX2" fmla="*/ 92541 w 153656"/>
              <a:gd name="connsiteY2" fmla="*/ 68 h 114368"/>
              <a:gd name="connsiteX3" fmla="*/ 4435 w 153656"/>
              <a:gd name="connsiteY3" fmla="*/ 50074 h 114368"/>
              <a:gd name="connsiteX4" fmla="*/ 21104 w 153656"/>
              <a:gd name="connsiteY4" fmla="*/ 114368 h 114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656" h="114368">
                <a:moveTo>
                  <a:pt x="130641" y="95318"/>
                </a:moveTo>
                <a:cubicBezTo>
                  <a:pt x="144532" y="75871"/>
                  <a:pt x="158423" y="56424"/>
                  <a:pt x="152073" y="40549"/>
                </a:cubicBezTo>
                <a:cubicBezTo>
                  <a:pt x="145723" y="24674"/>
                  <a:pt x="117147" y="-1519"/>
                  <a:pt x="92541" y="68"/>
                </a:cubicBezTo>
                <a:cubicBezTo>
                  <a:pt x="67935" y="1655"/>
                  <a:pt x="16341" y="31024"/>
                  <a:pt x="4435" y="50074"/>
                </a:cubicBezTo>
                <a:cubicBezTo>
                  <a:pt x="-7471" y="69124"/>
                  <a:pt x="6816" y="91746"/>
                  <a:pt x="21104" y="114368"/>
                </a:cubicBezTo>
              </a:path>
            </a:pathLst>
          </a:custGeom>
          <a:ln w="12700">
            <a:solidFill>
              <a:schemeClr val="accent6">
                <a:lumMod val="60000"/>
                <a:lumOff val="40000"/>
              </a:schemeClr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56F1057D-5FB9-4615-FE23-D653250E8583}"/>
              </a:ext>
            </a:extLst>
          </p:cNvPr>
          <p:cNvSpPr/>
          <p:nvPr/>
        </p:nvSpPr>
        <p:spPr>
          <a:xfrm>
            <a:off x="710019" y="1217076"/>
            <a:ext cx="147053" cy="102542"/>
          </a:xfrm>
          <a:custGeom>
            <a:avLst/>
            <a:gdLst>
              <a:gd name="connsiteX0" fmla="*/ 127684 w 147053"/>
              <a:gd name="connsiteY0" fmla="*/ 0 h 102542"/>
              <a:gd name="connsiteX1" fmla="*/ 141971 w 147053"/>
              <a:gd name="connsiteY1" fmla="*/ 69056 h 102542"/>
              <a:gd name="connsiteX2" fmla="*/ 51484 w 147053"/>
              <a:gd name="connsiteY2" fmla="*/ 102394 h 102542"/>
              <a:gd name="connsiteX3" fmla="*/ 1477 w 147053"/>
              <a:gd name="connsiteY3" fmla="*/ 57150 h 102542"/>
              <a:gd name="connsiteX4" fmla="*/ 18146 w 147053"/>
              <a:gd name="connsiteY4" fmla="*/ 2381 h 102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053" h="102542">
                <a:moveTo>
                  <a:pt x="127684" y="0"/>
                </a:moveTo>
                <a:cubicBezTo>
                  <a:pt x="141177" y="25995"/>
                  <a:pt x="154671" y="51990"/>
                  <a:pt x="141971" y="69056"/>
                </a:cubicBezTo>
                <a:cubicBezTo>
                  <a:pt x="129271" y="86122"/>
                  <a:pt x="74900" y="104378"/>
                  <a:pt x="51484" y="102394"/>
                </a:cubicBezTo>
                <a:cubicBezTo>
                  <a:pt x="28068" y="100410"/>
                  <a:pt x="7033" y="73819"/>
                  <a:pt x="1477" y="57150"/>
                </a:cubicBezTo>
                <a:cubicBezTo>
                  <a:pt x="-4079" y="40481"/>
                  <a:pt x="7033" y="21431"/>
                  <a:pt x="18146" y="2381"/>
                </a:cubicBezTo>
              </a:path>
            </a:pathLst>
          </a:custGeom>
          <a:ln w="12700">
            <a:solidFill>
              <a:schemeClr val="accent6">
                <a:lumMod val="60000"/>
                <a:lumOff val="40000"/>
              </a:schemeClr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5481873-E951-D7C7-5D6F-2ADA3EF47E32}"/>
              </a:ext>
            </a:extLst>
          </p:cNvPr>
          <p:cNvSpPr/>
          <p:nvPr/>
        </p:nvSpPr>
        <p:spPr>
          <a:xfrm>
            <a:off x="279570" y="554148"/>
            <a:ext cx="645779" cy="79692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A54B66C-50F1-0624-1AFD-AF157A5A4DDD}"/>
              </a:ext>
            </a:extLst>
          </p:cNvPr>
          <p:cNvSpPr txBox="1"/>
          <p:nvPr/>
        </p:nvSpPr>
        <p:spPr>
          <a:xfrm>
            <a:off x="288382" y="350856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Reservoir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F0846F8-AF1B-D7B2-BD33-F2AB94BC43C4}"/>
                  </a:ext>
                </a:extLst>
              </p:cNvPr>
              <p:cNvSpPr txBox="1"/>
              <p:nvPr/>
            </p:nvSpPr>
            <p:spPr>
              <a:xfrm>
                <a:off x="1728468" y="305064"/>
                <a:ext cx="11984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F0846F8-AF1B-D7B2-BD33-F2AB94BC4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468" y="305064"/>
                <a:ext cx="119841" cy="123111"/>
              </a:xfrm>
              <a:prstGeom prst="rect">
                <a:avLst/>
              </a:prstGeom>
              <a:blipFill>
                <a:blip r:embed="rId21"/>
                <a:stretch>
                  <a:fillRect l="-15789" r="-10526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269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65AE613-E959-E1C4-9F0A-AC1010568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876550" cy="1438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E5D11F-F78C-250C-C89F-2B5A5D803394}"/>
              </a:ext>
            </a:extLst>
          </p:cNvPr>
          <p:cNvSpPr txBox="1"/>
          <p:nvPr/>
        </p:nvSpPr>
        <p:spPr>
          <a:xfrm>
            <a:off x="0" y="0"/>
            <a:ext cx="253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8C714-EE86-7932-EE4B-2E209CDFF85D}"/>
              </a:ext>
            </a:extLst>
          </p:cNvPr>
          <p:cNvSpPr txBox="1"/>
          <p:nvPr/>
        </p:nvSpPr>
        <p:spPr>
          <a:xfrm>
            <a:off x="1409404" y="0"/>
            <a:ext cx="253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637715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57016C31-5EEA-4A48-9844-7F2190A83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876550" cy="2162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D59908-9432-CE0A-20CD-44810DDAF6B4}"/>
              </a:ext>
            </a:extLst>
          </p:cNvPr>
          <p:cNvSpPr txBox="1"/>
          <p:nvPr/>
        </p:nvSpPr>
        <p:spPr>
          <a:xfrm>
            <a:off x="0" y="0"/>
            <a:ext cx="253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904B7C-EDEB-0241-19AA-EFB0BDFD4B9E}"/>
              </a:ext>
            </a:extLst>
          </p:cNvPr>
          <p:cNvSpPr txBox="1"/>
          <p:nvPr/>
        </p:nvSpPr>
        <p:spPr>
          <a:xfrm>
            <a:off x="0" y="1025907"/>
            <a:ext cx="253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738279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F0ACBF2-95B6-0A30-925B-B1D41EB03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5" y="1438274"/>
            <a:ext cx="2876550" cy="143827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88ADC7DB-7C9C-F6D1-2F8B-D398EE934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"/>
            <a:ext cx="2876550" cy="14382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30A6D5-DA69-DD12-AA59-3147E978780A}"/>
              </a:ext>
            </a:extLst>
          </p:cNvPr>
          <p:cNvSpPr txBox="1"/>
          <p:nvPr/>
        </p:nvSpPr>
        <p:spPr>
          <a:xfrm>
            <a:off x="0" y="0"/>
            <a:ext cx="253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02DF3A-95B5-A6E5-CA84-10C8286A8B11}"/>
              </a:ext>
            </a:extLst>
          </p:cNvPr>
          <p:cNvSpPr txBox="1"/>
          <p:nvPr/>
        </p:nvSpPr>
        <p:spPr>
          <a:xfrm>
            <a:off x="0" y="1438274"/>
            <a:ext cx="253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DABF99-5BA2-1823-2818-1E8FA70DAF61}"/>
                  </a:ext>
                </a:extLst>
              </p:cNvPr>
              <p:cNvSpPr txBox="1"/>
              <p:nvPr/>
            </p:nvSpPr>
            <p:spPr>
              <a:xfrm>
                <a:off x="1707989" y="380443"/>
                <a:ext cx="8156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DABF99-5BA2-1823-2818-1E8FA70DA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89" y="380443"/>
                <a:ext cx="81561" cy="123111"/>
              </a:xfrm>
              <a:prstGeom prst="rect">
                <a:avLst/>
              </a:prstGeom>
              <a:blipFill>
                <a:blip r:embed="rId6"/>
                <a:stretch>
                  <a:fillRect l="-28571" r="-35714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D2FE9A-73EC-0958-BEB1-D17A698A7B8D}"/>
                  </a:ext>
                </a:extLst>
              </p:cNvPr>
              <p:cNvSpPr txBox="1"/>
              <p:nvPr/>
            </p:nvSpPr>
            <p:spPr>
              <a:xfrm>
                <a:off x="1707989" y="850966"/>
                <a:ext cx="81561" cy="1287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D2FE9A-73EC-0958-BEB1-D17A698A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89" y="850966"/>
                <a:ext cx="81561" cy="128753"/>
              </a:xfrm>
              <a:prstGeom prst="rect">
                <a:avLst/>
              </a:prstGeom>
              <a:blipFill>
                <a:blip r:embed="rId7"/>
                <a:stretch>
                  <a:fillRect l="-28571" t="-19048" r="-92857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7E24A7-E78E-0B5A-1F7D-9AB141B0914C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789550" y="441999"/>
            <a:ext cx="183439" cy="0"/>
          </a:xfrm>
          <a:prstGeom prst="line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0209025-8895-271C-A439-574EDBA65EE4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1789550" y="915343"/>
            <a:ext cx="183440" cy="0"/>
          </a:xfrm>
          <a:prstGeom prst="line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69B1233-14C0-9290-E77D-6BD15E40C151}"/>
                  </a:ext>
                </a:extLst>
              </p:cNvPr>
              <p:cNvSpPr txBox="1"/>
              <p:nvPr/>
            </p:nvSpPr>
            <p:spPr>
              <a:xfrm>
                <a:off x="1707989" y="1818365"/>
                <a:ext cx="8156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800" b="0" i="1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69B1233-14C0-9290-E77D-6BD15E40C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89" y="1818365"/>
                <a:ext cx="81561" cy="123111"/>
              </a:xfrm>
              <a:prstGeom prst="rect">
                <a:avLst/>
              </a:prstGeom>
              <a:blipFill>
                <a:blip r:embed="rId8"/>
                <a:stretch>
                  <a:fillRect l="-28571" r="-35714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B1A95FB-FC05-6FC0-DA1B-8821C6B80B2C}"/>
                  </a:ext>
                </a:extLst>
              </p:cNvPr>
              <p:cNvSpPr txBox="1"/>
              <p:nvPr/>
            </p:nvSpPr>
            <p:spPr>
              <a:xfrm>
                <a:off x="1707989" y="2288888"/>
                <a:ext cx="81561" cy="1287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800" b="0" i="1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B1A95FB-FC05-6FC0-DA1B-8821C6B80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89" y="2288888"/>
                <a:ext cx="81561" cy="128753"/>
              </a:xfrm>
              <a:prstGeom prst="rect">
                <a:avLst/>
              </a:prstGeom>
              <a:blipFill>
                <a:blip r:embed="rId7"/>
                <a:stretch>
                  <a:fillRect l="-28571" t="-13636" r="-9285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17BBA4-2E53-4C8D-74E8-71BF2BF603F4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791153" y="1879921"/>
            <a:ext cx="181836" cy="0"/>
          </a:xfrm>
          <a:prstGeom prst="line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741A25-7895-23EF-22B8-4B5A08554ADB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791153" y="2353265"/>
            <a:ext cx="181837" cy="0"/>
          </a:xfrm>
          <a:prstGeom prst="line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27312D5-4884-8F5E-0C3E-B3929D70934B}"/>
              </a:ext>
            </a:extLst>
          </p:cNvPr>
          <p:cNvCxnSpPr>
            <a:cxnSpLocks/>
          </p:cNvCxnSpPr>
          <p:nvPr/>
        </p:nvCxnSpPr>
        <p:spPr>
          <a:xfrm>
            <a:off x="1439862" y="503554"/>
            <a:ext cx="1378224" cy="0"/>
          </a:xfrm>
          <a:prstGeom prst="line">
            <a:avLst/>
          </a:prstGeom>
          <a:ln>
            <a:prstDash val="sysDot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D0EE249-EA68-ABC1-D318-29127EA15D41}"/>
              </a:ext>
            </a:extLst>
          </p:cNvPr>
          <p:cNvSpPr txBox="1"/>
          <p:nvPr/>
        </p:nvSpPr>
        <p:spPr>
          <a:xfrm>
            <a:off x="1345942" y="339430"/>
            <a:ext cx="35298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Rare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DD7DB7-1264-7508-2CBC-2FBFAA178094}"/>
              </a:ext>
            </a:extLst>
          </p:cNvPr>
          <p:cNvSpPr txBox="1"/>
          <p:nvPr/>
        </p:nvSpPr>
        <p:spPr>
          <a:xfrm>
            <a:off x="1345942" y="472921"/>
            <a:ext cx="49404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Frequent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1CF361-E49C-07A0-B1D5-2690400B0116}"/>
              </a:ext>
            </a:extLst>
          </p:cNvPr>
          <p:cNvCxnSpPr>
            <a:cxnSpLocks/>
          </p:cNvCxnSpPr>
          <p:nvPr/>
        </p:nvCxnSpPr>
        <p:spPr>
          <a:xfrm>
            <a:off x="2084935" y="1653718"/>
            <a:ext cx="0" cy="1089482"/>
          </a:xfrm>
          <a:prstGeom prst="line">
            <a:avLst/>
          </a:prstGeom>
          <a:ln>
            <a:prstDash val="sysDot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7394372-B481-0482-4A75-3BD793183EC9}"/>
              </a:ext>
            </a:extLst>
          </p:cNvPr>
          <p:cNvSpPr txBox="1"/>
          <p:nvPr/>
        </p:nvSpPr>
        <p:spPr>
          <a:xfrm>
            <a:off x="1673400" y="2607071"/>
            <a:ext cx="45557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55636D-C0D5-8D3C-B3A6-666805F6F382}"/>
              </a:ext>
            </a:extLst>
          </p:cNvPr>
          <p:cNvSpPr txBox="1"/>
          <p:nvPr/>
        </p:nvSpPr>
        <p:spPr>
          <a:xfrm>
            <a:off x="2040470" y="2607071"/>
            <a:ext cx="49084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A04E1E-04BD-9E01-7A37-569796FAD44B}"/>
              </a:ext>
            </a:extLst>
          </p:cNvPr>
          <p:cNvSpPr txBox="1"/>
          <p:nvPr/>
        </p:nvSpPr>
        <p:spPr>
          <a:xfrm>
            <a:off x="2424151" y="2607071"/>
            <a:ext cx="45557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F78B21-9BD1-8425-4274-A060B92E1C70}"/>
              </a:ext>
            </a:extLst>
          </p:cNvPr>
          <p:cNvCxnSpPr>
            <a:cxnSpLocks/>
          </p:cNvCxnSpPr>
          <p:nvPr/>
        </p:nvCxnSpPr>
        <p:spPr>
          <a:xfrm>
            <a:off x="2479756" y="1657057"/>
            <a:ext cx="0" cy="1089482"/>
          </a:xfrm>
          <a:prstGeom prst="line">
            <a:avLst/>
          </a:prstGeom>
          <a:ln>
            <a:prstDash val="sysDot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140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8B69293-9586-7E92-C753-A88F407EF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8765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5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63BF8EB3-05D0-5FA9-D18E-80D826606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876550" cy="2162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F0DFC7-8F3D-8A2E-059F-2AC64CA0DE83}"/>
              </a:ext>
            </a:extLst>
          </p:cNvPr>
          <p:cNvSpPr txBox="1"/>
          <p:nvPr/>
        </p:nvSpPr>
        <p:spPr>
          <a:xfrm>
            <a:off x="-63061" y="106413"/>
            <a:ext cx="253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633C6E-6965-AAF4-B9C9-AE603E1BE400}"/>
              </a:ext>
            </a:extLst>
          </p:cNvPr>
          <p:cNvSpPr txBox="1"/>
          <p:nvPr/>
        </p:nvSpPr>
        <p:spPr>
          <a:xfrm>
            <a:off x="-63061" y="1045612"/>
            <a:ext cx="253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0360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94A620EA-60D8-E475-96BF-C73E6A6B0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7" y="0"/>
            <a:ext cx="2876550" cy="1438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FD4F42-1F50-DF66-774F-44533F5A76B7}"/>
              </a:ext>
            </a:extLst>
          </p:cNvPr>
          <p:cNvSpPr txBox="1"/>
          <p:nvPr/>
        </p:nvSpPr>
        <p:spPr>
          <a:xfrm>
            <a:off x="-43355" y="-35473"/>
            <a:ext cx="253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5BA03A-07C1-D3BA-F6AC-3143DB1D2DD3}"/>
              </a:ext>
            </a:extLst>
          </p:cNvPr>
          <p:cNvSpPr txBox="1"/>
          <p:nvPr/>
        </p:nvSpPr>
        <p:spPr>
          <a:xfrm>
            <a:off x="1366049" y="-35473"/>
            <a:ext cx="253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55646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111</Words>
  <Application>Microsoft Office PowerPoint</Application>
  <PresentationFormat>Custom</PresentationFormat>
  <Paragraphs>75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 Ye</dc:creator>
  <cp:lastModifiedBy>Fan Ye</cp:lastModifiedBy>
  <cp:revision>90</cp:revision>
  <cp:lastPrinted>2024-09-15T14:41:04Z</cp:lastPrinted>
  <dcterms:created xsi:type="dcterms:W3CDTF">2024-02-08T16:56:44Z</dcterms:created>
  <dcterms:modified xsi:type="dcterms:W3CDTF">2024-09-15T20:40:46Z</dcterms:modified>
</cp:coreProperties>
</file>