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75" r:id="rId5"/>
    <p:sldId id="274" r:id="rId6"/>
    <p:sldId id="276" r:id="rId7"/>
    <p:sldId id="277" r:id="rId8"/>
    <p:sldId id="278" r:id="rId9"/>
    <p:sldId id="27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w6bOAqomMND10hLDuCTWAHRex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36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10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73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33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0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80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93" Type="http://schemas.openxmlformats.org/officeDocument/2006/relationships/image" Target="../media/image91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477514" y="8977288"/>
            <a:ext cx="1632044" cy="855758"/>
          </a:xfrm>
          <a:custGeom>
            <a:avLst/>
            <a:gdLst/>
            <a:ahLst/>
            <a:cxnLst/>
            <a:rect l="l" t="t" r="r" b="b"/>
            <a:pathLst>
              <a:path w="1632044" h="855758" extrusionOk="0">
                <a:moveTo>
                  <a:pt x="0" y="0"/>
                </a:moveTo>
                <a:lnTo>
                  <a:pt x="1632044" y="0"/>
                </a:lnTo>
                <a:lnTo>
                  <a:pt x="1632044" y="855758"/>
                </a:lnTo>
                <a:lnTo>
                  <a:pt x="0" y="8557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6940794" y="2430156"/>
            <a:ext cx="812998" cy="254490"/>
          </a:xfrm>
          <a:custGeom>
            <a:avLst/>
            <a:gdLst/>
            <a:ahLst/>
            <a:cxnLst/>
            <a:rect l="l" t="t" r="r" b="b"/>
            <a:pathLst>
              <a:path w="812998" h="254490" extrusionOk="0">
                <a:moveTo>
                  <a:pt x="0" y="0"/>
                </a:moveTo>
                <a:lnTo>
                  <a:pt x="812998" y="0"/>
                </a:lnTo>
                <a:lnTo>
                  <a:pt x="812998" y="254490"/>
                </a:lnTo>
                <a:lnTo>
                  <a:pt x="0" y="254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7118068" y="2685320"/>
            <a:ext cx="458448" cy="182698"/>
          </a:xfrm>
          <a:custGeom>
            <a:avLst/>
            <a:gdLst/>
            <a:ahLst/>
            <a:cxnLst/>
            <a:rect l="l" t="t" r="r" b="b"/>
            <a:pathLst>
              <a:path w="458448" h="182698" extrusionOk="0">
                <a:moveTo>
                  <a:pt x="0" y="0"/>
                </a:moveTo>
                <a:lnTo>
                  <a:pt x="458448" y="0"/>
                </a:lnTo>
                <a:lnTo>
                  <a:pt x="458448" y="182698"/>
                </a:lnTo>
                <a:lnTo>
                  <a:pt x="0" y="182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7249466" y="2919894"/>
            <a:ext cx="229248" cy="196806"/>
          </a:xfrm>
          <a:custGeom>
            <a:avLst/>
            <a:gdLst/>
            <a:ahLst/>
            <a:cxnLst/>
            <a:rect l="l" t="t" r="r" b="b"/>
            <a:pathLst>
              <a:path w="229248" h="196806" extrusionOk="0">
                <a:moveTo>
                  <a:pt x="0" y="0"/>
                </a:moveTo>
                <a:lnTo>
                  <a:pt x="229248" y="0"/>
                </a:lnTo>
                <a:lnTo>
                  <a:pt x="229248" y="196806"/>
                </a:lnTo>
                <a:lnTo>
                  <a:pt x="0" y="196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6757424" y="2164244"/>
            <a:ext cx="1179738" cy="327820"/>
          </a:xfrm>
          <a:custGeom>
            <a:avLst/>
            <a:gdLst/>
            <a:ahLst/>
            <a:cxnLst/>
            <a:rect l="l" t="t" r="r" b="b"/>
            <a:pathLst>
              <a:path w="1179738" h="327820" extrusionOk="0">
                <a:moveTo>
                  <a:pt x="0" y="0"/>
                </a:moveTo>
                <a:lnTo>
                  <a:pt x="1179738" y="0"/>
                </a:lnTo>
                <a:lnTo>
                  <a:pt x="1179738" y="327820"/>
                </a:lnTo>
                <a:lnTo>
                  <a:pt x="0" y="327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-452162" y="1804416"/>
            <a:ext cx="6897890" cy="7939994"/>
          </a:xfrm>
          <a:custGeom>
            <a:avLst/>
            <a:gdLst/>
            <a:ahLst/>
            <a:cxnLst/>
            <a:rect l="l" t="t" r="r" b="b"/>
            <a:pathLst>
              <a:path w="6897890" h="7939994" extrusionOk="0">
                <a:moveTo>
                  <a:pt x="0" y="0"/>
                </a:moveTo>
                <a:lnTo>
                  <a:pt x="6897890" y="0"/>
                </a:lnTo>
                <a:lnTo>
                  <a:pt x="6897890" y="7939994"/>
                </a:lnTo>
                <a:lnTo>
                  <a:pt x="0" y="79399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73520" y="5315940"/>
            <a:ext cx="1876552" cy="1873530"/>
          </a:xfrm>
          <a:custGeom>
            <a:avLst/>
            <a:gdLst/>
            <a:ahLst/>
            <a:cxnLst/>
            <a:rect l="l" t="t" r="r" b="b"/>
            <a:pathLst>
              <a:path w="1876552" h="1873530" extrusionOk="0">
                <a:moveTo>
                  <a:pt x="0" y="0"/>
                </a:moveTo>
                <a:lnTo>
                  <a:pt x="1876552" y="0"/>
                </a:lnTo>
                <a:lnTo>
                  <a:pt x="1876552" y="1873530"/>
                </a:lnTo>
                <a:lnTo>
                  <a:pt x="0" y="1873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3310014" y="545045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0" name="Google Shape;100;p1"/>
          <p:cNvSpPr/>
          <p:nvPr/>
        </p:nvSpPr>
        <p:spPr>
          <a:xfrm>
            <a:off x="2063090" y="5107518"/>
            <a:ext cx="1338682" cy="1321596"/>
          </a:xfrm>
          <a:custGeom>
            <a:avLst/>
            <a:gdLst/>
            <a:ahLst/>
            <a:cxnLst/>
            <a:rect l="l" t="t" r="r" b="b"/>
            <a:pathLst>
              <a:path w="1338682" h="1321596" extrusionOk="0">
                <a:moveTo>
                  <a:pt x="0" y="0"/>
                </a:moveTo>
                <a:lnTo>
                  <a:pt x="1338682" y="0"/>
                </a:lnTo>
                <a:lnTo>
                  <a:pt x="1338682" y="1321596"/>
                </a:lnTo>
                <a:lnTo>
                  <a:pt x="0" y="1321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1" name="Google Shape;101;p1"/>
          <p:cNvSpPr/>
          <p:nvPr/>
        </p:nvSpPr>
        <p:spPr>
          <a:xfrm>
            <a:off x="-3059074" y="3943714"/>
            <a:ext cx="852734" cy="849662"/>
          </a:xfrm>
          <a:custGeom>
            <a:avLst/>
            <a:gdLst/>
            <a:ahLst/>
            <a:cxnLst/>
            <a:rect l="l" t="t" r="r" b="b"/>
            <a:pathLst>
              <a:path w="852734" h="849662" extrusionOk="0">
                <a:moveTo>
                  <a:pt x="0" y="0"/>
                </a:moveTo>
                <a:lnTo>
                  <a:pt x="852734" y="0"/>
                </a:lnTo>
                <a:lnTo>
                  <a:pt x="852734" y="849662"/>
                </a:lnTo>
                <a:lnTo>
                  <a:pt x="0" y="8496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102;p1"/>
          <p:cNvSpPr/>
          <p:nvPr/>
        </p:nvSpPr>
        <p:spPr>
          <a:xfrm>
            <a:off x="-2151392" y="3852052"/>
            <a:ext cx="602130" cy="595988"/>
          </a:xfrm>
          <a:custGeom>
            <a:avLst/>
            <a:gdLst/>
            <a:ahLst/>
            <a:cxnLst/>
            <a:rect l="l" t="t" r="r" b="b"/>
            <a:pathLst>
              <a:path w="602130" h="595988" extrusionOk="0">
                <a:moveTo>
                  <a:pt x="0" y="0"/>
                </a:moveTo>
                <a:lnTo>
                  <a:pt x="602130" y="0"/>
                </a:lnTo>
                <a:lnTo>
                  <a:pt x="602130" y="595988"/>
                </a:lnTo>
                <a:lnTo>
                  <a:pt x="0" y="595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3" name="Google Shape;103;p1"/>
          <p:cNvSpPr/>
          <p:nvPr/>
        </p:nvSpPr>
        <p:spPr>
          <a:xfrm>
            <a:off x="3988496" y="3934548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" name="Google Shape;104;p1"/>
          <p:cNvSpPr/>
          <p:nvPr/>
        </p:nvSpPr>
        <p:spPr>
          <a:xfrm>
            <a:off x="3988496" y="4197388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3988496" y="4460230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Google Shape;106;p1"/>
          <p:cNvSpPr/>
          <p:nvPr/>
        </p:nvSpPr>
        <p:spPr>
          <a:xfrm>
            <a:off x="3988496" y="4988936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1"/>
          <p:cNvSpPr/>
          <p:nvPr/>
        </p:nvSpPr>
        <p:spPr>
          <a:xfrm>
            <a:off x="3988496" y="5251776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"/>
          <p:cNvSpPr/>
          <p:nvPr/>
        </p:nvSpPr>
        <p:spPr>
          <a:xfrm>
            <a:off x="3988496" y="5777460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1"/>
          <p:cNvSpPr/>
          <p:nvPr/>
        </p:nvSpPr>
        <p:spPr>
          <a:xfrm>
            <a:off x="3988496" y="6040300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Google Shape;110;p1"/>
          <p:cNvSpPr/>
          <p:nvPr/>
        </p:nvSpPr>
        <p:spPr>
          <a:xfrm>
            <a:off x="3988496" y="6565936"/>
            <a:ext cx="1974356" cy="76448"/>
          </a:xfrm>
          <a:custGeom>
            <a:avLst/>
            <a:gdLst/>
            <a:ahLst/>
            <a:cxnLst/>
            <a:rect l="l" t="t" r="r" b="b"/>
            <a:pathLst>
              <a:path w="1974356" h="76448" extrusionOk="0">
                <a:moveTo>
                  <a:pt x="0" y="0"/>
                </a:moveTo>
                <a:lnTo>
                  <a:pt x="1974356" y="0"/>
                </a:lnTo>
                <a:lnTo>
                  <a:pt x="197435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1"/>
          <p:cNvSpPr/>
          <p:nvPr/>
        </p:nvSpPr>
        <p:spPr>
          <a:xfrm>
            <a:off x="116328" y="3934548"/>
            <a:ext cx="3410746" cy="76448"/>
          </a:xfrm>
          <a:custGeom>
            <a:avLst/>
            <a:gdLst/>
            <a:ahLst/>
            <a:cxnLst/>
            <a:rect l="l" t="t" r="r" b="b"/>
            <a:pathLst>
              <a:path w="3410746" h="76448" extrusionOk="0">
                <a:moveTo>
                  <a:pt x="0" y="0"/>
                </a:moveTo>
                <a:lnTo>
                  <a:pt x="3410746" y="0"/>
                </a:lnTo>
                <a:lnTo>
                  <a:pt x="341074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1"/>
          <p:cNvSpPr/>
          <p:nvPr/>
        </p:nvSpPr>
        <p:spPr>
          <a:xfrm>
            <a:off x="116328" y="4197388"/>
            <a:ext cx="3410746" cy="76448"/>
          </a:xfrm>
          <a:custGeom>
            <a:avLst/>
            <a:gdLst/>
            <a:ahLst/>
            <a:cxnLst/>
            <a:rect l="l" t="t" r="r" b="b"/>
            <a:pathLst>
              <a:path w="3410746" h="76448" extrusionOk="0">
                <a:moveTo>
                  <a:pt x="0" y="0"/>
                </a:moveTo>
                <a:lnTo>
                  <a:pt x="3410746" y="0"/>
                </a:lnTo>
                <a:lnTo>
                  <a:pt x="3410746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3" name="Google Shape;113;p1"/>
          <p:cNvSpPr/>
          <p:nvPr/>
        </p:nvSpPr>
        <p:spPr>
          <a:xfrm>
            <a:off x="116328" y="4726094"/>
            <a:ext cx="2295218" cy="76496"/>
          </a:xfrm>
          <a:custGeom>
            <a:avLst/>
            <a:gdLst/>
            <a:ahLst/>
            <a:cxnLst/>
            <a:rect l="l" t="t" r="r" b="b"/>
            <a:pathLst>
              <a:path w="2295218" h="76496" extrusionOk="0">
                <a:moveTo>
                  <a:pt x="0" y="0"/>
                </a:moveTo>
                <a:lnTo>
                  <a:pt x="2295218" y="0"/>
                </a:lnTo>
                <a:lnTo>
                  <a:pt x="2295218" y="76496"/>
                </a:lnTo>
                <a:lnTo>
                  <a:pt x="0" y="76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4" name="Google Shape;114;p1"/>
          <p:cNvSpPr/>
          <p:nvPr/>
        </p:nvSpPr>
        <p:spPr>
          <a:xfrm>
            <a:off x="4217696" y="3402770"/>
            <a:ext cx="1402844" cy="229296"/>
          </a:xfrm>
          <a:custGeom>
            <a:avLst/>
            <a:gdLst/>
            <a:ahLst/>
            <a:cxnLst/>
            <a:rect l="l" t="t" r="r" b="b"/>
            <a:pathLst>
              <a:path w="1402844" h="229296" extrusionOk="0">
                <a:moveTo>
                  <a:pt x="0" y="0"/>
                </a:moveTo>
                <a:lnTo>
                  <a:pt x="1402844" y="0"/>
                </a:lnTo>
                <a:lnTo>
                  <a:pt x="1402844" y="229296"/>
                </a:lnTo>
                <a:lnTo>
                  <a:pt x="0" y="229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5" name="Google Shape;115;p1"/>
          <p:cNvSpPr/>
          <p:nvPr/>
        </p:nvSpPr>
        <p:spPr>
          <a:xfrm>
            <a:off x="1121814" y="3402770"/>
            <a:ext cx="1399772" cy="229296"/>
          </a:xfrm>
          <a:custGeom>
            <a:avLst/>
            <a:gdLst/>
            <a:ahLst/>
            <a:cxnLst/>
            <a:rect l="l" t="t" r="r" b="b"/>
            <a:pathLst>
              <a:path w="1399772" h="229296" extrusionOk="0">
                <a:moveTo>
                  <a:pt x="0" y="0"/>
                </a:moveTo>
                <a:lnTo>
                  <a:pt x="1399772" y="0"/>
                </a:lnTo>
                <a:lnTo>
                  <a:pt x="1399772" y="229296"/>
                </a:lnTo>
                <a:lnTo>
                  <a:pt x="0" y="229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6" name="Google Shape;116;p1"/>
          <p:cNvSpPr/>
          <p:nvPr/>
        </p:nvSpPr>
        <p:spPr>
          <a:xfrm>
            <a:off x="-3080478" y="5976090"/>
            <a:ext cx="1470078" cy="2976772"/>
          </a:xfrm>
          <a:custGeom>
            <a:avLst/>
            <a:gdLst/>
            <a:ahLst/>
            <a:cxnLst/>
            <a:rect l="l" t="t" r="r" b="b"/>
            <a:pathLst>
              <a:path w="1470078" h="2976772" extrusionOk="0">
                <a:moveTo>
                  <a:pt x="0" y="0"/>
                </a:moveTo>
                <a:lnTo>
                  <a:pt x="1470078" y="0"/>
                </a:lnTo>
                <a:lnTo>
                  <a:pt x="1470078" y="2976772"/>
                </a:lnTo>
                <a:lnTo>
                  <a:pt x="0" y="297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7" name="Google Shape;117;p1"/>
          <p:cNvSpPr/>
          <p:nvPr/>
        </p:nvSpPr>
        <p:spPr>
          <a:xfrm>
            <a:off x="-2420328" y="8075700"/>
            <a:ext cx="152848" cy="764096"/>
          </a:xfrm>
          <a:custGeom>
            <a:avLst/>
            <a:gdLst/>
            <a:ahLst/>
            <a:cxnLst/>
            <a:rect l="l" t="t" r="r" b="b"/>
            <a:pathLst>
              <a:path w="152848" h="764096" extrusionOk="0">
                <a:moveTo>
                  <a:pt x="0" y="0"/>
                </a:moveTo>
                <a:lnTo>
                  <a:pt x="152848" y="0"/>
                </a:lnTo>
                <a:lnTo>
                  <a:pt x="152848" y="764096"/>
                </a:lnTo>
                <a:lnTo>
                  <a:pt x="0" y="7640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8" name="Google Shape;118;p1"/>
          <p:cNvSpPr/>
          <p:nvPr/>
        </p:nvSpPr>
        <p:spPr>
          <a:xfrm>
            <a:off x="49046" y="789762"/>
            <a:ext cx="2457232" cy="852686"/>
          </a:xfrm>
          <a:custGeom>
            <a:avLst/>
            <a:gdLst/>
            <a:ahLst/>
            <a:cxnLst/>
            <a:rect l="l" t="t" r="r" b="b"/>
            <a:pathLst>
              <a:path w="2457232" h="852686" extrusionOk="0">
                <a:moveTo>
                  <a:pt x="0" y="0"/>
                </a:moveTo>
                <a:lnTo>
                  <a:pt x="2457232" y="0"/>
                </a:lnTo>
                <a:lnTo>
                  <a:pt x="2457232" y="852686"/>
                </a:lnTo>
                <a:lnTo>
                  <a:pt x="0" y="852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9" name="Google Shape;119;p1"/>
          <p:cNvSpPr/>
          <p:nvPr/>
        </p:nvSpPr>
        <p:spPr>
          <a:xfrm>
            <a:off x="5210994" y="199150"/>
            <a:ext cx="2203556" cy="737318"/>
          </a:xfrm>
          <a:custGeom>
            <a:avLst/>
            <a:gdLst/>
            <a:ahLst/>
            <a:cxnLst/>
            <a:rect l="l" t="t" r="r" b="b"/>
            <a:pathLst>
              <a:path w="2203556" h="737318" extrusionOk="0">
                <a:moveTo>
                  <a:pt x="0" y="0"/>
                </a:moveTo>
                <a:lnTo>
                  <a:pt x="2203556" y="0"/>
                </a:lnTo>
                <a:lnTo>
                  <a:pt x="2203556" y="737318"/>
                </a:lnTo>
                <a:lnTo>
                  <a:pt x="0" y="73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0" name="Google Shape;120;p1"/>
          <p:cNvSpPr/>
          <p:nvPr/>
        </p:nvSpPr>
        <p:spPr>
          <a:xfrm>
            <a:off x="-1485146" y="4545796"/>
            <a:ext cx="467662" cy="400092"/>
          </a:xfrm>
          <a:custGeom>
            <a:avLst/>
            <a:gdLst/>
            <a:ahLst/>
            <a:cxnLst/>
            <a:rect l="l" t="t" r="r" b="b"/>
            <a:pathLst>
              <a:path w="467662" h="400092" extrusionOk="0">
                <a:moveTo>
                  <a:pt x="0" y="0"/>
                </a:moveTo>
                <a:lnTo>
                  <a:pt x="467662" y="0"/>
                </a:lnTo>
                <a:lnTo>
                  <a:pt x="467662" y="400092"/>
                </a:lnTo>
                <a:lnTo>
                  <a:pt x="0" y="400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1" name="Google Shape;121;p1"/>
          <p:cNvSpPr/>
          <p:nvPr/>
        </p:nvSpPr>
        <p:spPr>
          <a:xfrm>
            <a:off x="4770878" y="2836776"/>
            <a:ext cx="467662" cy="401004"/>
          </a:xfrm>
          <a:custGeom>
            <a:avLst/>
            <a:gdLst/>
            <a:ahLst/>
            <a:cxnLst/>
            <a:rect l="l" t="t" r="r" b="b"/>
            <a:pathLst>
              <a:path w="467662" h="401004" extrusionOk="0">
                <a:moveTo>
                  <a:pt x="0" y="0"/>
                </a:moveTo>
                <a:lnTo>
                  <a:pt x="467662" y="0"/>
                </a:lnTo>
                <a:lnTo>
                  <a:pt x="467662" y="401004"/>
                </a:lnTo>
                <a:lnTo>
                  <a:pt x="0" y="401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1"/>
          <p:cNvSpPr/>
          <p:nvPr/>
        </p:nvSpPr>
        <p:spPr>
          <a:xfrm>
            <a:off x="6677952" y="4947616"/>
            <a:ext cx="379026" cy="322540"/>
          </a:xfrm>
          <a:custGeom>
            <a:avLst/>
            <a:gdLst/>
            <a:ahLst/>
            <a:cxnLst/>
            <a:rect l="l" t="t" r="r" b="b"/>
            <a:pathLst>
              <a:path w="379026" h="322540" extrusionOk="0">
                <a:moveTo>
                  <a:pt x="0" y="0"/>
                </a:moveTo>
                <a:lnTo>
                  <a:pt x="379026" y="0"/>
                </a:lnTo>
                <a:lnTo>
                  <a:pt x="379026" y="322540"/>
                </a:lnTo>
                <a:lnTo>
                  <a:pt x="0" y="3225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3" name="Google Shape;123;p1"/>
          <p:cNvSpPr/>
          <p:nvPr/>
        </p:nvSpPr>
        <p:spPr>
          <a:xfrm>
            <a:off x="1485482" y="9018560"/>
            <a:ext cx="379026" cy="325516"/>
          </a:xfrm>
          <a:custGeom>
            <a:avLst/>
            <a:gdLst/>
            <a:ahLst/>
            <a:cxnLst/>
            <a:rect l="l" t="t" r="r" b="b"/>
            <a:pathLst>
              <a:path w="379026" h="325516" extrusionOk="0">
                <a:moveTo>
                  <a:pt x="0" y="0"/>
                </a:moveTo>
                <a:lnTo>
                  <a:pt x="379026" y="0"/>
                </a:lnTo>
                <a:lnTo>
                  <a:pt x="379026" y="325516"/>
                </a:lnTo>
                <a:lnTo>
                  <a:pt x="0" y="325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4" name="Google Shape;124;p1"/>
          <p:cNvSpPr/>
          <p:nvPr/>
        </p:nvSpPr>
        <p:spPr>
          <a:xfrm>
            <a:off x="7820978" y="1510140"/>
            <a:ext cx="375954" cy="324844"/>
          </a:xfrm>
          <a:custGeom>
            <a:avLst/>
            <a:gdLst/>
            <a:ahLst/>
            <a:cxnLst/>
            <a:rect l="l" t="t" r="r" b="b"/>
            <a:pathLst>
              <a:path w="375954" h="324844" extrusionOk="0">
                <a:moveTo>
                  <a:pt x="0" y="0"/>
                </a:moveTo>
                <a:lnTo>
                  <a:pt x="375954" y="0"/>
                </a:lnTo>
                <a:lnTo>
                  <a:pt x="375954" y="324844"/>
                </a:lnTo>
                <a:lnTo>
                  <a:pt x="0" y="32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1"/>
          <p:cNvSpPr/>
          <p:nvPr/>
        </p:nvSpPr>
        <p:spPr>
          <a:xfrm>
            <a:off x="2442068" y="8424060"/>
            <a:ext cx="552364" cy="399036"/>
          </a:xfrm>
          <a:custGeom>
            <a:avLst/>
            <a:gdLst/>
            <a:ahLst/>
            <a:cxnLst/>
            <a:rect l="l" t="t" r="r" b="b"/>
            <a:pathLst>
              <a:path w="552364" h="399036" extrusionOk="0">
                <a:moveTo>
                  <a:pt x="0" y="0"/>
                </a:moveTo>
                <a:lnTo>
                  <a:pt x="552364" y="0"/>
                </a:lnTo>
                <a:lnTo>
                  <a:pt x="552364" y="399036"/>
                </a:lnTo>
                <a:lnTo>
                  <a:pt x="0" y="399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6" name="Google Shape;126;p1"/>
          <p:cNvSpPr/>
          <p:nvPr/>
        </p:nvSpPr>
        <p:spPr>
          <a:xfrm>
            <a:off x="-1414842" y="5019506"/>
            <a:ext cx="391214" cy="2802568"/>
          </a:xfrm>
          <a:custGeom>
            <a:avLst/>
            <a:gdLst/>
            <a:ahLst/>
            <a:cxnLst/>
            <a:rect l="l" t="t" r="r" b="b"/>
            <a:pathLst>
              <a:path w="391214" h="2802568" extrusionOk="0">
                <a:moveTo>
                  <a:pt x="0" y="0"/>
                </a:moveTo>
                <a:lnTo>
                  <a:pt x="391214" y="0"/>
                </a:lnTo>
                <a:lnTo>
                  <a:pt x="391214" y="2802568"/>
                </a:lnTo>
                <a:lnTo>
                  <a:pt x="0" y="2802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7" name="Google Shape;127;p1"/>
          <p:cNvSpPr/>
          <p:nvPr/>
        </p:nvSpPr>
        <p:spPr>
          <a:xfrm>
            <a:off x="7157756" y="3427246"/>
            <a:ext cx="1558716" cy="1433414"/>
          </a:xfrm>
          <a:custGeom>
            <a:avLst/>
            <a:gdLst/>
            <a:ahLst/>
            <a:cxnLst/>
            <a:rect l="l" t="t" r="r" b="b"/>
            <a:pathLst>
              <a:path w="1558716" h="1433414" extrusionOk="0">
                <a:moveTo>
                  <a:pt x="0" y="0"/>
                </a:moveTo>
                <a:lnTo>
                  <a:pt x="1558716" y="0"/>
                </a:lnTo>
                <a:lnTo>
                  <a:pt x="1558716" y="1433414"/>
                </a:lnTo>
                <a:lnTo>
                  <a:pt x="0" y="1433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8" name="Google Shape;128;p1"/>
          <p:cNvSpPr/>
          <p:nvPr/>
        </p:nvSpPr>
        <p:spPr>
          <a:xfrm>
            <a:off x="-2774878" y="1654638"/>
            <a:ext cx="1864364" cy="1433414"/>
          </a:xfrm>
          <a:custGeom>
            <a:avLst/>
            <a:gdLst/>
            <a:ahLst/>
            <a:cxnLst/>
            <a:rect l="l" t="t" r="r" b="b"/>
            <a:pathLst>
              <a:path w="1864364" h="1433414" extrusionOk="0">
                <a:moveTo>
                  <a:pt x="0" y="0"/>
                </a:moveTo>
                <a:lnTo>
                  <a:pt x="1864364" y="0"/>
                </a:lnTo>
                <a:lnTo>
                  <a:pt x="1864364" y="1433414"/>
                </a:lnTo>
                <a:lnTo>
                  <a:pt x="0" y="1433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9" name="Google Shape;129;p1"/>
          <p:cNvSpPr/>
          <p:nvPr/>
        </p:nvSpPr>
        <p:spPr>
          <a:xfrm>
            <a:off x="6656548" y="5942496"/>
            <a:ext cx="473758" cy="2946202"/>
          </a:xfrm>
          <a:custGeom>
            <a:avLst/>
            <a:gdLst/>
            <a:ahLst/>
            <a:cxnLst/>
            <a:rect l="l" t="t" r="r" b="b"/>
            <a:pathLst>
              <a:path w="473758" h="2946202" extrusionOk="0">
                <a:moveTo>
                  <a:pt x="0" y="0"/>
                </a:moveTo>
                <a:lnTo>
                  <a:pt x="473758" y="0"/>
                </a:lnTo>
                <a:lnTo>
                  <a:pt x="473758" y="2946202"/>
                </a:lnTo>
                <a:lnTo>
                  <a:pt x="0" y="294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1"/>
          <p:cNvSpPr/>
          <p:nvPr/>
        </p:nvSpPr>
        <p:spPr>
          <a:xfrm>
            <a:off x="7519362" y="5839894"/>
            <a:ext cx="252764" cy="142386"/>
          </a:xfrm>
          <a:custGeom>
            <a:avLst/>
            <a:gdLst/>
            <a:ahLst/>
            <a:cxnLst/>
            <a:rect l="l" t="t" r="r" b="b"/>
            <a:pathLst>
              <a:path w="252764" h="142386" extrusionOk="0">
                <a:moveTo>
                  <a:pt x="0" y="0"/>
                </a:moveTo>
                <a:lnTo>
                  <a:pt x="252764" y="0"/>
                </a:lnTo>
                <a:lnTo>
                  <a:pt x="252764" y="142386"/>
                </a:lnTo>
                <a:lnTo>
                  <a:pt x="0" y="142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1"/>
          <p:cNvSpPr/>
          <p:nvPr/>
        </p:nvSpPr>
        <p:spPr>
          <a:xfrm>
            <a:off x="8413894" y="7265822"/>
            <a:ext cx="302576" cy="339290"/>
          </a:xfrm>
          <a:custGeom>
            <a:avLst/>
            <a:gdLst/>
            <a:ahLst/>
            <a:cxnLst/>
            <a:rect l="l" t="t" r="r" b="b"/>
            <a:pathLst>
              <a:path w="302576" h="339290" extrusionOk="0">
                <a:moveTo>
                  <a:pt x="0" y="0"/>
                </a:moveTo>
                <a:lnTo>
                  <a:pt x="302576" y="0"/>
                </a:lnTo>
                <a:lnTo>
                  <a:pt x="302576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1"/>
          <p:cNvSpPr/>
          <p:nvPr/>
        </p:nvSpPr>
        <p:spPr>
          <a:xfrm>
            <a:off x="7805670" y="5981944"/>
            <a:ext cx="602130" cy="629868"/>
          </a:xfrm>
          <a:custGeom>
            <a:avLst/>
            <a:gdLst/>
            <a:ahLst/>
            <a:cxnLst/>
            <a:rect l="l" t="t" r="r" b="b"/>
            <a:pathLst>
              <a:path w="602130" h="629868" extrusionOk="0">
                <a:moveTo>
                  <a:pt x="0" y="0"/>
                </a:moveTo>
                <a:lnTo>
                  <a:pt x="602130" y="0"/>
                </a:lnTo>
                <a:lnTo>
                  <a:pt x="602130" y="629868"/>
                </a:lnTo>
                <a:lnTo>
                  <a:pt x="0" y="629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1"/>
          <p:cNvSpPr/>
          <p:nvPr/>
        </p:nvSpPr>
        <p:spPr>
          <a:xfrm>
            <a:off x="6717688" y="5603256"/>
            <a:ext cx="469726" cy="302576"/>
          </a:xfrm>
          <a:custGeom>
            <a:avLst/>
            <a:gdLst/>
            <a:ahLst/>
            <a:cxnLst/>
            <a:rect l="l" t="t" r="r" b="b"/>
            <a:pathLst>
              <a:path w="469726" h="302576" extrusionOk="0">
                <a:moveTo>
                  <a:pt x="0" y="0"/>
                </a:moveTo>
                <a:lnTo>
                  <a:pt x="469726" y="0"/>
                </a:lnTo>
                <a:lnTo>
                  <a:pt x="469726" y="302576"/>
                </a:lnTo>
                <a:lnTo>
                  <a:pt x="0" y="302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1"/>
          <p:cNvSpPr/>
          <p:nvPr/>
        </p:nvSpPr>
        <p:spPr>
          <a:xfrm>
            <a:off x="8481320" y="6962812"/>
            <a:ext cx="112920" cy="226656"/>
          </a:xfrm>
          <a:custGeom>
            <a:avLst/>
            <a:gdLst/>
            <a:ahLst/>
            <a:cxnLst/>
            <a:rect l="l" t="t" r="r" b="b"/>
            <a:pathLst>
              <a:path w="112920" h="226656" extrusionOk="0">
                <a:moveTo>
                  <a:pt x="0" y="0"/>
                </a:moveTo>
                <a:lnTo>
                  <a:pt x="112920" y="0"/>
                </a:lnTo>
                <a:lnTo>
                  <a:pt x="112920" y="226656"/>
                </a:lnTo>
                <a:lnTo>
                  <a:pt x="0" y="226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5" name="Google Shape;135;p1"/>
          <p:cNvSpPr/>
          <p:nvPr/>
        </p:nvSpPr>
        <p:spPr>
          <a:xfrm>
            <a:off x="7246394" y="5751640"/>
            <a:ext cx="232320" cy="114504"/>
          </a:xfrm>
          <a:custGeom>
            <a:avLst/>
            <a:gdLst/>
            <a:ahLst/>
            <a:cxnLst/>
            <a:rect l="l" t="t" r="r" b="b"/>
            <a:pathLst>
              <a:path w="232320" h="114504" extrusionOk="0">
                <a:moveTo>
                  <a:pt x="0" y="0"/>
                </a:moveTo>
                <a:lnTo>
                  <a:pt x="232320" y="0"/>
                </a:lnTo>
                <a:lnTo>
                  <a:pt x="232320" y="114504"/>
                </a:lnTo>
                <a:lnTo>
                  <a:pt x="0" y="114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6" name="Google Shape;136;p1"/>
          <p:cNvSpPr/>
          <p:nvPr/>
        </p:nvSpPr>
        <p:spPr>
          <a:xfrm>
            <a:off x="8382846" y="6671226"/>
            <a:ext cx="147186" cy="221762"/>
          </a:xfrm>
          <a:custGeom>
            <a:avLst/>
            <a:gdLst/>
            <a:ahLst/>
            <a:cxnLst/>
            <a:rect l="l" t="t" r="r" b="b"/>
            <a:pathLst>
              <a:path w="147186" h="221762" extrusionOk="0">
                <a:moveTo>
                  <a:pt x="0" y="0"/>
                </a:moveTo>
                <a:lnTo>
                  <a:pt x="147186" y="0"/>
                </a:lnTo>
                <a:lnTo>
                  <a:pt x="147186" y="221762"/>
                </a:lnTo>
                <a:lnTo>
                  <a:pt x="0" y="221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7" name="Google Shape;137;p1"/>
          <p:cNvSpPr/>
          <p:nvPr/>
        </p:nvSpPr>
        <p:spPr>
          <a:xfrm>
            <a:off x="-3829218" y="3974140"/>
            <a:ext cx="430950" cy="831474"/>
          </a:xfrm>
          <a:custGeom>
            <a:avLst/>
            <a:gdLst/>
            <a:ahLst/>
            <a:cxnLst/>
            <a:rect l="l" t="t" r="r" b="b"/>
            <a:pathLst>
              <a:path w="430950" h="831474" extrusionOk="0">
                <a:moveTo>
                  <a:pt x="0" y="0"/>
                </a:moveTo>
                <a:lnTo>
                  <a:pt x="430950" y="0"/>
                </a:lnTo>
                <a:lnTo>
                  <a:pt x="430950" y="831474"/>
                </a:lnTo>
                <a:lnTo>
                  <a:pt x="0" y="831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8" name="Google Shape;138;p1"/>
          <p:cNvSpPr/>
          <p:nvPr/>
        </p:nvSpPr>
        <p:spPr>
          <a:xfrm>
            <a:off x="-3485130" y="5160404"/>
            <a:ext cx="175500" cy="207556"/>
          </a:xfrm>
          <a:custGeom>
            <a:avLst/>
            <a:gdLst/>
            <a:ahLst/>
            <a:cxnLst/>
            <a:rect l="l" t="t" r="r" b="b"/>
            <a:pathLst>
              <a:path w="175500" h="207556" extrusionOk="0">
                <a:moveTo>
                  <a:pt x="0" y="0"/>
                </a:moveTo>
                <a:lnTo>
                  <a:pt x="175500" y="0"/>
                </a:lnTo>
                <a:lnTo>
                  <a:pt x="175500" y="207556"/>
                </a:lnTo>
                <a:lnTo>
                  <a:pt x="0" y="207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1"/>
          <p:cNvSpPr/>
          <p:nvPr/>
        </p:nvSpPr>
        <p:spPr>
          <a:xfrm>
            <a:off x="-3593924" y="4880382"/>
            <a:ext cx="137588" cy="218642"/>
          </a:xfrm>
          <a:custGeom>
            <a:avLst/>
            <a:gdLst/>
            <a:ahLst/>
            <a:cxnLst/>
            <a:rect l="l" t="t" r="r" b="b"/>
            <a:pathLst>
              <a:path w="137588" h="218642" extrusionOk="0">
                <a:moveTo>
                  <a:pt x="0" y="0"/>
                </a:moveTo>
                <a:lnTo>
                  <a:pt x="137588" y="0"/>
                </a:lnTo>
                <a:lnTo>
                  <a:pt x="137588" y="218642"/>
                </a:lnTo>
                <a:lnTo>
                  <a:pt x="0" y="218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-3557258" y="3690374"/>
            <a:ext cx="155104" cy="216722"/>
          </a:xfrm>
          <a:custGeom>
            <a:avLst/>
            <a:gdLst/>
            <a:ahLst/>
            <a:cxnLst/>
            <a:rect l="l" t="t" r="r" b="b"/>
            <a:pathLst>
              <a:path w="155104" h="216722" extrusionOk="0">
                <a:moveTo>
                  <a:pt x="0" y="0"/>
                </a:moveTo>
                <a:lnTo>
                  <a:pt x="155104" y="0"/>
                </a:lnTo>
                <a:lnTo>
                  <a:pt x="155104" y="216722"/>
                </a:lnTo>
                <a:lnTo>
                  <a:pt x="0" y="216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"/>
          <p:cNvSpPr/>
          <p:nvPr/>
        </p:nvSpPr>
        <p:spPr>
          <a:xfrm>
            <a:off x="-3294418" y="3036030"/>
            <a:ext cx="427926" cy="427926"/>
          </a:xfrm>
          <a:custGeom>
            <a:avLst/>
            <a:gdLst/>
            <a:ahLst/>
            <a:cxnLst/>
            <a:rect l="l" t="t" r="r" b="b"/>
            <a:pathLst>
              <a:path w="427926" h="427926" extrusionOk="0">
                <a:moveTo>
                  <a:pt x="0" y="0"/>
                </a:moveTo>
                <a:lnTo>
                  <a:pt x="427926" y="0"/>
                </a:lnTo>
                <a:lnTo>
                  <a:pt x="427926" y="427926"/>
                </a:lnTo>
                <a:lnTo>
                  <a:pt x="0" y="427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1"/>
          <p:cNvSpPr/>
          <p:nvPr/>
        </p:nvSpPr>
        <p:spPr>
          <a:xfrm>
            <a:off x="-3419720" y="3434972"/>
            <a:ext cx="174252" cy="200118"/>
          </a:xfrm>
          <a:custGeom>
            <a:avLst/>
            <a:gdLst/>
            <a:ahLst/>
            <a:cxnLst/>
            <a:rect l="l" t="t" r="r" b="b"/>
            <a:pathLst>
              <a:path w="174252" h="200118" extrusionOk="0">
                <a:moveTo>
                  <a:pt x="0" y="0"/>
                </a:moveTo>
                <a:lnTo>
                  <a:pt x="174252" y="0"/>
                </a:lnTo>
                <a:lnTo>
                  <a:pt x="174252" y="200118"/>
                </a:lnTo>
                <a:lnTo>
                  <a:pt x="0" y="2001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"/>
          <p:cNvSpPr/>
          <p:nvPr/>
        </p:nvSpPr>
        <p:spPr>
          <a:xfrm>
            <a:off x="-3317836" y="5411104"/>
            <a:ext cx="445252" cy="451970"/>
          </a:xfrm>
          <a:custGeom>
            <a:avLst/>
            <a:gdLst/>
            <a:ahLst/>
            <a:cxnLst/>
            <a:rect l="l" t="t" r="r" b="b"/>
            <a:pathLst>
              <a:path w="445252" h="451970" extrusionOk="0">
                <a:moveTo>
                  <a:pt x="0" y="0"/>
                </a:moveTo>
                <a:lnTo>
                  <a:pt x="445252" y="0"/>
                </a:lnTo>
                <a:lnTo>
                  <a:pt x="445252" y="451970"/>
                </a:lnTo>
                <a:lnTo>
                  <a:pt x="0" y="451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4" name="Google Shape;144;p1"/>
          <p:cNvSpPr/>
          <p:nvPr/>
        </p:nvSpPr>
        <p:spPr>
          <a:xfrm>
            <a:off x="-1657814" y="9074420"/>
            <a:ext cx="618928" cy="630300"/>
          </a:xfrm>
          <a:custGeom>
            <a:avLst/>
            <a:gdLst/>
            <a:ahLst/>
            <a:cxnLst/>
            <a:rect l="l" t="t" r="r" b="b"/>
            <a:pathLst>
              <a:path w="618928" h="630300" extrusionOk="0">
                <a:moveTo>
                  <a:pt x="0" y="0"/>
                </a:moveTo>
                <a:lnTo>
                  <a:pt x="618928" y="0"/>
                </a:lnTo>
                <a:lnTo>
                  <a:pt x="618928" y="630300"/>
                </a:lnTo>
                <a:lnTo>
                  <a:pt x="0" y="630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5" name="Google Shape;145;p1"/>
          <p:cNvSpPr/>
          <p:nvPr/>
        </p:nvSpPr>
        <p:spPr>
          <a:xfrm>
            <a:off x="-736838" y="9818074"/>
            <a:ext cx="251132" cy="115848"/>
          </a:xfrm>
          <a:custGeom>
            <a:avLst/>
            <a:gdLst/>
            <a:ahLst/>
            <a:cxnLst/>
            <a:rect l="l" t="t" r="r" b="b"/>
            <a:pathLst>
              <a:path w="251132" h="115848" extrusionOk="0">
                <a:moveTo>
                  <a:pt x="0" y="0"/>
                </a:moveTo>
                <a:lnTo>
                  <a:pt x="251132" y="0"/>
                </a:lnTo>
                <a:lnTo>
                  <a:pt x="251132" y="115848"/>
                </a:lnTo>
                <a:lnTo>
                  <a:pt x="0" y="115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6" name="Google Shape;146;p1"/>
          <p:cNvSpPr/>
          <p:nvPr/>
        </p:nvSpPr>
        <p:spPr>
          <a:xfrm>
            <a:off x="-1836866" y="8496380"/>
            <a:ext cx="107258" cy="224210"/>
          </a:xfrm>
          <a:custGeom>
            <a:avLst/>
            <a:gdLst/>
            <a:ahLst/>
            <a:cxnLst/>
            <a:rect l="l" t="t" r="r" b="b"/>
            <a:pathLst>
              <a:path w="107258" h="224210" extrusionOk="0">
                <a:moveTo>
                  <a:pt x="0" y="0"/>
                </a:moveTo>
                <a:lnTo>
                  <a:pt x="107258" y="0"/>
                </a:lnTo>
                <a:lnTo>
                  <a:pt x="107258" y="224210"/>
                </a:lnTo>
                <a:lnTo>
                  <a:pt x="0" y="224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7" name="Google Shape;147;p1"/>
          <p:cNvSpPr/>
          <p:nvPr/>
        </p:nvSpPr>
        <p:spPr>
          <a:xfrm>
            <a:off x="-1775534" y="8793726"/>
            <a:ext cx="143730" cy="220274"/>
          </a:xfrm>
          <a:custGeom>
            <a:avLst/>
            <a:gdLst/>
            <a:ahLst/>
            <a:cxnLst/>
            <a:rect l="l" t="t" r="r" b="b"/>
            <a:pathLst>
              <a:path w="143730" h="220274" extrusionOk="0">
                <a:moveTo>
                  <a:pt x="0" y="0"/>
                </a:moveTo>
                <a:lnTo>
                  <a:pt x="143730" y="0"/>
                </a:lnTo>
                <a:lnTo>
                  <a:pt x="143730" y="220274"/>
                </a:lnTo>
                <a:lnTo>
                  <a:pt x="0" y="220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Google Shape;148;p1"/>
          <p:cNvSpPr/>
          <p:nvPr/>
        </p:nvSpPr>
        <p:spPr>
          <a:xfrm>
            <a:off x="-1955784" y="8078772"/>
            <a:ext cx="302576" cy="342312"/>
          </a:xfrm>
          <a:custGeom>
            <a:avLst/>
            <a:gdLst/>
            <a:ahLst/>
            <a:cxnLst/>
            <a:rect l="l" t="t" r="r" b="b"/>
            <a:pathLst>
              <a:path w="302576" h="342312" extrusionOk="0">
                <a:moveTo>
                  <a:pt x="0" y="0"/>
                </a:moveTo>
                <a:lnTo>
                  <a:pt x="302576" y="0"/>
                </a:lnTo>
                <a:lnTo>
                  <a:pt x="302576" y="342312"/>
                </a:lnTo>
                <a:lnTo>
                  <a:pt x="0" y="342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-1018924" y="9704482"/>
            <a:ext cx="252044" cy="140802"/>
          </a:xfrm>
          <a:custGeom>
            <a:avLst/>
            <a:gdLst/>
            <a:ahLst/>
            <a:cxnLst/>
            <a:rect l="l" t="t" r="r" b="b"/>
            <a:pathLst>
              <a:path w="252044" h="140802" extrusionOk="0">
                <a:moveTo>
                  <a:pt x="0" y="0"/>
                </a:moveTo>
                <a:lnTo>
                  <a:pt x="252044" y="0"/>
                </a:lnTo>
                <a:lnTo>
                  <a:pt x="252044" y="140802"/>
                </a:lnTo>
                <a:lnTo>
                  <a:pt x="0" y="140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-418520" y="9781074"/>
            <a:ext cx="455426" cy="302576"/>
          </a:xfrm>
          <a:custGeom>
            <a:avLst/>
            <a:gdLst/>
            <a:ahLst/>
            <a:cxnLst/>
            <a:rect l="l" t="t" r="r" b="b"/>
            <a:pathLst>
              <a:path w="455426" h="302576" extrusionOk="0">
                <a:moveTo>
                  <a:pt x="0" y="0"/>
                </a:moveTo>
                <a:lnTo>
                  <a:pt x="455426" y="0"/>
                </a:lnTo>
                <a:lnTo>
                  <a:pt x="455426" y="302576"/>
                </a:lnTo>
                <a:lnTo>
                  <a:pt x="0" y="302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1" name="Google Shape;151;p1"/>
          <p:cNvSpPr/>
          <p:nvPr/>
        </p:nvSpPr>
        <p:spPr>
          <a:xfrm>
            <a:off x="2662102" y="3286634"/>
            <a:ext cx="461568" cy="461568"/>
          </a:xfrm>
          <a:custGeom>
            <a:avLst/>
            <a:gdLst/>
            <a:ahLst/>
            <a:cxnLst/>
            <a:rect l="l" t="t" r="r" b="b"/>
            <a:pathLst>
              <a:path w="461568" h="461568" extrusionOk="0">
                <a:moveTo>
                  <a:pt x="0" y="0"/>
                </a:moveTo>
                <a:lnTo>
                  <a:pt x="461568" y="0"/>
                </a:lnTo>
                <a:lnTo>
                  <a:pt x="461568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4770878" y="1177858"/>
            <a:ext cx="461520" cy="461568"/>
          </a:xfrm>
          <a:custGeom>
            <a:avLst/>
            <a:gdLst/>
            <a:ahLst/>
            <a:cxnLst/>
            <a:rect l="l" t="t" r="r" b="b"/>
            <a:pathLst>
              <a:path w="461520" h="461568" extrusionOk="0">
                <a:moveTo>
                  <a:pt x="0" y="0"/>
                </a:moveTo>
                <a:lnTo>
                  <a:pt x="461520" y="0"/>
                </a:lnTo>
                <a:lnTo>
                  <a:pt x="461520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5926142" y="1177858"/>
            <a:ext cx="461520" cy="461568"/>
          </a:xfrm>
          <a:custGeom>
            <a:avLst/>
            <a:gdLst/>
            <a:ahLst/>
            <a:cxnLst/>
            <a:rect l="l" t="t" r="r" b="b"/>
            <a:pathLst>
              <a:path w="461520" h="461568" extrusionOk="0">
                <a:moveTo>
                  <a:pt x="0" y="0"/>
                </a:moveTo>
                <a:lnTo>
                  <a:pt x="461520" y="0"/>
                </a:lnTo>
                <a:lnTo>
                  <a:pt x="461520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-986962" y="8133768"/>
            <a:ext cx="907730" cy="1167500"/>
          </a:xfrm>
          <a:custGeom>
            <a:avLst/>
            <a:gdLst/>
            <a:ahLst/>
            <a:cxnLst/>
            <a:rect l="l" t="t" r="r" b="b"/>
            <a:pathLst>
              <a:path w="907730" h="1167500" extrusionOk="0">
                <a:moveTo>
                  <a:pt x="0" y="0"/>
                </a:moveTo>
                <a:lnTo>
                  <a:pt x="907730" y="0"/>
                </a:lnTo>
                <a:lnTo>
                  <a:pt x="907730" y="1167500"/>
                </a:lnTo>
                <a:lnTo>
                  <a:pt x="0" y="1167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5" name="Google Shape;155;p1"/>
          <p:cNvSpPr/>
          <p:nvPr/>
        </p:nvSpPr>
        <p:spPr>
          <a:xfrm>
            <a:off x="-797498" y="8329376"/>
            <a:ext cx="537920" cy="76448"/>
          </a:xfrm>
          <a:custGeom>
            <a:avLst/>
            <a:gdLst/>
            <a:ahLst/>
            <a:cxnLst/>
            <a:rect l="l" t="t" r="r" b="b"/>
            <a:pathLst>
              <a:path w="537920" h="76448" extrusionOk="0">
                <a:moveTo>
                  <a:pt x="0" y="0"/>
                </a:moveTo>
                <a:lnTo>
                  <a:pt x="537920" y="0"/>
                </a:lnTo>
                <a:lnTo>
                  <a:pt x="53792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p1"/>
          <p:cNvSpPr/>
          <p:nvPr/>
        </p:nvSpPr>
        <p:spPr>
          <a:xfrm>
            <a:off x="-797498" y="8476080"/>
            <a:ext cx="537920" cy="76448"/>
          </a:xfrm>
          <a:custGeom>
            <a:avLst/>
            <a:gdLst/>
            <a:ahLst/>
            <a:cxnLst/>
            <a:rect l="l" t="t" r="r" b="b"/>
            <a:pathLst>
              <a:path w="537920" h="76448" extrusionOk="0">
                <a:moveTo>
                  <a:pt x="0" y="0"/>
                </a:moveTo>
                <a:lnTo>
                  <a:pt x="537920" y="0"/>
                </a:lnTo>
                <a:lnTo>
                  <a:pt x="53792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7" name="Google Shape;157;p1"/>
          <p:cNvSpPr/>
          <p:nvPr/>
        </p:nvSpPr>
        <p:spPr>
          <a:xfrm>
            <a:off x="-797498" y="8622738"/>
            <a:ext cx="424856" cy="76496"/>
          </a:xfrm>
          <a:custGeom>
            <a:avLst/>
            <a:gdLst/>
            <a:ahLst/>
            <a:cxnLst/>
            <a:rect l="l" t="t" r="r" b="b"/>
            <a:pathLst>
              <a:path w="424856" h="76496" extrusionOk="0">
                <a:moveTo>
                  <a:pt x="0" y="0"/>
                </a:moveTo>
                <a:lnTo>
                  <a:pt x="424856" y="0"/>
                </a:lnTo>
                <a:lnTo>
                  <a:pt x="424856" y="76496"/>
                </a:lnTo>
                <a:lnTo>
                  <a:pt x="0" y="76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1"/>
          <p:cNvSpPr/>
          <p:nvPr/>
        </p:nvSpPr>
        <p:spPr>
          <a:xfrm>
            <a:off x="7918782" y="4768902"/>
            <a:ext cx="770192" cy="855806"/>
          </a:xfrm>
          <a:custGeom>
            <a:avLst/>
            <a:gdLst/>
            <a:ahLst/>
            <a:cxnLst/>
            <a:rect l="l" t="t" r="r" b="b"/>
            <a:pathLst>
              <a:path w="770192" h="855806" extrusionOk="0">
                <a:moveTo>
                  <a:pt x="0" y="0"/>
                </a:moveTo>
                <a:lnTo>
                  <a:pt x="770192" y="0"/>
                </a:lnTo>
                <a:lnTo>
                  <a:pt x="770192" y="855806"/>
                </a:lnTo>
                <a:lnTo>
                  <a:pt x="0" y="855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9" name="Google Shape;159;p1"/>
          <p:cNvSpPr/>
          <p:nvPr/>
        </p:nvSpPr>
        <p:spPr>
          <a:xfrm>
            <a:off x="2677410" y="307896"/>
            <a:ext cx="1008558" cy="863916"/>
          </a:xfrm>
          <a:custGeom>
            <a:avLst/>
            <a:gdLst/>
            <a:ahLst/>
            <a:cxnLst/>
            <a:rect l="l" t="t" r="r" b="b"/>
            <a:pathLst>
              <a:path w="1008558" h="863916" extrusionOk="0">
                <a:moveTo>
                  <a:pt x="0" y="0"/>
                </a:moveTo>
                <a:lnTo>
                  <a:pt x="1008558" y="0"/>
                </a:lnTo>
                <a:lnTo>
                  <a:pt x="1008558" y="863916"/>
                </a:lnTo>
                <a:lnTo>
                  <a:pt x="0" y="8639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0" name="Google Shape;160;p1"/>
          <p:cNvSpPr/>
          <p:nvPr/>
        </p:nvSpPr>
        <p:spPr>
          <a:xfrm>
            <a:off x="2967750" y="465782"/>
            <a:ext cx="195608" cy="452354"/>
          </a:xfrm>
          <a:custGeom>
            <a:avLst/>
            <a:gdLst/>
            <a:ahLst/>
            <a:cxnLst/>
            <a:rect l="l" t="t" r="r" b="b"/>
            <a:pathLst>
              <a:path w="195608" h="452354" extrusionOk="0">
                <a:moveTo>
                  <a:pt x="0" y="0"/>
                </a:moveTo>
                <a:lnTo>
                  <a:pt x="195608" y="0"/>
                </a:lnTo>
                <a:lnTo>
                  <a:pt x="195608" y="452354"/>
                </a:lnTo>
                <a:lnTo>
                  <a:pt x="0" y="4523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1" name="Google Shape;161;p1"/>
          <p:cNvSpPr/>
          <p:nvPr/>
        </p:nvSpPr>
        <p:spPr>
          <a:xfrm>
            <a:off x="-2185032" y="4860610"/>
            <a:ext cx="330124" cy="333146"/>
          </a:xfrm>
          <a:custGeom>
            <a:avLst/>
            <a:gdLst/>
            <a:ahLst/>
            <a:cxnLst/>
            <a:rect l="l" t="t" r="r" b="b"/>
            <a:pathLst>
              <a:path w="330124" h="333146" extrusionOk="0">
                <a:moveTo>
                  <a:pt x="0" y="0"/>
                </a:moveTo>
                <a:lnTo>
                  <a:pt x="330124" y="0"/>
                </a:lnTo>
                <a:lnTo>
                  <a:pt x="330124" y="333146"/>
                </a:lnTo>
                <a:lnTo>
                  <a:pt x="0" y="333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2" name="Google Shape;162;p1"/>
          <p:cNvSpPr/>
          <p:nvPr/>
        </p:nvSpPr>
        <p:spPr>
          <a:xfrm>
            <a:off x="-977796" y="2892396"/>
            <a:ext cx="290388" cy="290388"/>
          </a:xfrm>
          <a:custGeom>
            <a:avLst/>
            <a:gdLst/>
            <a:ahLst/>
            <a:cxnLst/>
            <a:rect l="l" t="t" r="r" b="b"/>
            <a:pathLst>
              <a:path w="290388" h="290388" extrusionOk="0">
                <a:moveTo>
                  <a:pt x="0" y="0"/>
                </a:moveTo>
                <a:lnTo>
                  <a:pt x="290388" y="0"/>
                </a:lnTo>
                <a:lnTo>
                  <a:pt x="290388" y="290388"/>
                </a:lnTo>
                <a:lnTo>
                  <a:pt x="0" y="290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3" name="Google Shape;163;p1"/>
          <p:cNvSpPr/>
          <p:nvPr/>
        </p:nvSpPr>
        <p:spPr>
          <a:xfrm>
            <a:off x="7872904" y="533016"/>
            <a:ext cx="287364" cy="290388"/>
          </a:xfrm>
          <a:custGeom>
            <a:avLst/>
            <a:gdLst/>
            <a:ahLst/>
            <a:cxnLst/>
            <a:rect l="l" t="t" r="r" b="b"/>
            <a:pathLst>
              <a:path w="287364" h="290388" extrusionOk="0">
                <a:moveTo>
                  <a:pt x="0" y="0"/>
                </a:moveTo>
                <a:lnTo>
                  <a:pt x="287364" y="0"/>
                </a:lnTo>
                <a:lnTo>
                  <a:pt x="287364" y="290388"/>
                </a:lnTo>
                <a:lnTo>
                  <a:pt x="0" y="290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4" name="Google Shape;164;p1"/>
          <p:cNvSpPr/>
          <p:nvPr/>
        </p:nvSpPr>
        <p:spPr>
          <a:xfrm>
            <a:off x="-2185032" y="5398482"/>
            <a:ext cx="330124" cy="333146"/>
          </a:xfrm>
          <a:custGeom>
            <a:avLst/>
            <a:gdLst/>
            <a:ahLst/>
            <a:cxnLst/>
            <a:rect l="l" t="t" r="r" b="b"/>
            <a:pathLst>
              <a:path w="330124" h="333146" extrusionOk="0">
                <a:moveTo>
                  <a:pt x="0" y="0"/>
                </a:moveTo>
                <a:lnTo>
                  <a:pt x="330124" y="0"/>
                </a:lnTo>
                <a:lnTo>
                  <a:pt x="330124" y="333146"/>
                </a:lnTo>
                <a:lnTo>
                  <a:pt x="0" y="333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5" name="Google Shape;165;p1"/>
          <p:cNvSpPr/>
          <p:nvPr/>
        </p:nvSpPr>
        <p:spPr>
          <a:xfrm>
            <a:off x="339386" y="2870992"/>
            <a:ext cx="330124" cy="333194"/>
          </a:xfrm>
          <a:custGeom>
            <a:avLst/>
            <a:gdLst/>
            <a:ahLst/>
            <a:cxnLst/>
            <a:rect l="l" t="t" r="r" b="b"/>
            <a:pathLst>
              <a:path w="330124" h="333194" extrusionOk="0">
                <a:moveTo>
                  <a:pt x="0" y="0"/>
                </a:moveTo>
                <a:lnTo>
                  <a:pt x="330124" y="0"/>
                </a:lnTo>
                <a:lnTo>
                  <a:pt x="330124" y="333194"/>
                </a:lnTo>
                <a:lnTo>
                  <a:pt x="0" y="3331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6" name="Google Shape;166;p1"/>
          <p:cNvSpPr/>
          <p:nvPr/>
        </p:nvSpPr>
        <p:spPr>
          <a:xfrm>
            <a:off x="1699422" y="2907658"/>
            <a:ext cx="2906466" cy="259866"/>
          </a:xfrm>
          <a:custGeom>
            <a:avLst/>
            <a:gdLst/>
            <a:ahLst/>
            <a:cxnLst/>
            <a:rect l="l" t="t" r="r" b="b"/>
            <a:pathLst>
              <a:path w="2906466" h="259866" extrusionOk="0">
                <a:moveTo>
                  <a:pt x="0" y="0"/>
                </a:moveTo>
                <a:lnTo>
                  <a:pt x="2906466" y="0"/>
                </a:lnTo>
                <a:lnTo>
                  <a:pt x="2906466" y="259866"/>
                </a:lnTo>
                <a:lnTo>
                  <a:pt x="0" y="259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7" name="Google Shape;167;p1"/>
          <p:cNvSpPr/>
          <p:nvPr/>
        </p:nvSpPr>
        <p:spPr>
          <a:xfrm>
            <a:off x="-1696014" y="316006"/>
            <a:ext cx="4034232" cy="1182810"/>
          </a:xfrm>
          <a:custGeom>
            <a:avLst/>
            <a:gdLst/>
            <a:ahLst/>
            <a:cxnLst/>
            <a:rect l="l" t="t" r="r" b="b"/>
            <a:pathLst>
              <a:path w="4034232" h="1182810" extrusionOk="0">
                <a:moveTo>
                  <a:pt x="0" y="0"/>
                </a:moveTo>
                <a:lnTo>
                  <a:pt x="4034232" y="0"/>
                </a:lnTo>
                <a:lnTo>
                  <a:pt x="4034232" y="1182810"/>
                </a:lnTo>
                <a:lnTo>
                  <a:pt x="0" y="1182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8" name="Google Shape;168;p1"/>
          <p:cNvSpPr/>
          <p:nvPr/>
        </p:nvSpPr>
        <p:spPr>
          <a:xfrm>
            <a:off x="6891892" y="1064794"/>
            <a:ext cx="1619806" cy="2133252"/>
          </a:xfrm>
          <a:custGeom>
            <a:avLst/>
            <a:gdLst/>
            <a:ahLst/>
            <a:cxnLst/>
            <a:rect l="l" t="t" r="r" b="b"/>
            <a:pathLst>
              <a:path w="1619806" h="2133252" extrusionOk="0">
                <a:moveTo>
                  <a:pt x="0" y="0"/>
                </a:moveTo>
                <a:lnTo>
                  <a:pt x="1619806" y="0"/>
                </a:lnTo>
                <a:lnTo>
                  <a:pt x="1619806" y="2133252"/>
                </a:lnTo>
                <a:lnTo>
                  <a:pt x="0" y="2133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9" name="Google Shape;169;p1"/>
          <p:cNvSpPr/>
          <p:nvPr/>
        </p:nvSpPr>
        <p:spPr>
          <a:xfrm>
            <a:off x="-2512036" y="963918"/>
            <a:ext cx="259818" cy="604434"/>
          </a:xfrm>
          <a:custGeom>
            <a:avLst/>
            <a:gdLst/>
            <a:ahLst/>
            <a:cxnLst/>
            <a:rect l="l" t="t" r="r" b="b"/>
            <a:pathLst>
              <a:path w="259818" h="604434" extrusionOk="0">
                <a:moveTo>
                  <a:pt x="0" y="0"/>
                </a:moveTo>
                <a:lnTo>
                  <a:pt x="259818" y="0"/>
                </a:lnTo>
                <a:lnTo>
                  <a:pt x="259818" y="604434"/>
                </a:lnTo>
                <a:lnTo>
                  <a:pt x="0" y="60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0" name="Google Shape;170;p1"/>
          <p:cNvSpPr/>
          <p:nvPr/>
        </p:nvSpPr>
        <p:spPr>
          <a:xfrm>
            <a:off x="-864732" y="7195516"/>
            <a:ext cx="259818" cy="605154"/>
          </a:xfrm>
          <a:custGeom>
            <a:avLst/>
            <a:gdLst/>
            <a:ahLst/>
            <a:cxnLst/>
            <a:rect l="l" t="t" r="r" b="b"/>
            <a:pathLst>
              <a:path w="259818" h="605154" extrusionOk="0">
                <a:moveTo>
                  <a:pt x="0" y="0"/>
                </a:moveTo>
                <a:lnTo>
                  <a:pt x="259818" y="0"/>
                </a:lnTo>
                <a:lnTo>
                  <a:pt x="259818" y="605154"/>
                </a:lnTo>
                <a:lnTo>
                  <a:pt x="0" y="605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Google Shape;171;p1"/>
          <p:cNvSpPr/>
          <p:nvPr/>
        </p:nvSpPr>
        <p:spPr>
          <a:xfrm>
            <a:off x="-2148320" y="963918"/>
            <a:ext cx="256746" cy="604434"/>
          </a:xfrm>
          <a:custGeom>
            <a:avLst/>
            <a:gdLst/>
            <a:ahLst/>
            <a:cxnLst/>
            <a:rect l="l" t="t" r="r" b="b"/>
            <a:pathLst>
              <a:path w="256746" h="604434" extrusionOk="0">
                <a:moveTo>
                  <a:pt x="0" y="0"/>
                </a:moveTo>
                <a:lnTo>
                  <a:pt x="256746" y="0"/>
                </a:lnTo>
                <a:lnTo>
                  <a:pt x="256746" y="604434"/>
                </a:lnTo>
                <a:lnTo>
                  <a:pt x="0" y="60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1"/>
          <p:cNvSpPr/>
          <p:nvPr/>
        </p:nvSpPr>
        <p:spPr>
          <a:xfrm>
            <a:off x="-864732" y="3882622"/>
            <a:ext cx="259818" cy="3202900"/>
          </a:xfrm>
          <a:custGeom>
            <a:avLst/>
            <a:gdLst/>
            <a:ahLst/>
            <a:cxnLst/>
            <a:rect l="l" t="t" r="r" b="b"/>
            <a:pathLst>
              <a:path w="259818" h="3202900" extrusionOk="0">
                <a:moveTo>
                  <a:pt x="0" y="0"/>
                </a:moveTo>
                <a:lnTo>
                  <a:pt x="259818" y="0"/>
                </a:lnTo>
                <a:lnTo>
                  <a:pt x="259818" y="3202900"/>
                </a:lnTo>
                <a:lnTo>
                  <a:pt x="0" y="3202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3" name="Google Shape;173;p1"/>
          <p:cNvSpPr/>
          <p:nvPr/>
        </p:nvSpPr>
        <p:spPr>
          <a:xfrm>
            <a:off x="6418182" y="9072020"/>
            <a:ext cx="2011020" cy="305648"/>
          </a:xfrm>
          <a:custGeom>
            <a:avLst/>
            <a:gdLst/>
            <a:ahLst/>
            <a:cxnLst/>
            <a:rect l="l" t="t" r="r" b="b"/>
            <a:pathLst>
              <a:path w="2011020" h="305648" extrusionOk="0">
                <a:moveTo>
                  <a:pt x="0" y="0"/>
                </a:moveTo>
                <a:lnTo>
                  <a:pt x="2011020" y="0"/>
                </a:lnTo>
                <a:lnTo>
                  <a:pt x="2011020" y="305648"/>
                </a:lnTo>
                <a:lnTo>
                  <a:pt x="0" y="305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1"/>
          <p:cNvSpPr/>
          <p:nvPr/>
        </p:nvSpPr>
        <p:spPr>
          <a:xfrm>
            <a:off x="337274" y="9331790"/>
            <a:ext cx="2361540" cy="756034"/>
          </a:xfrm>
          <a:custGeom>
            <a:avLst/>
            <a:gdLst/>
            <a:ahLst/>
            <a:cxnLst/>
            <a:rect l="l" t="t" r="r" b="b"/>
            <a:pathLst>
              <a:path w="2361540" h="756034" extrusionOk="0">
                <a:moveTo>
                  <a:pt x="0" y="0"/>
                </a:moveTo>
                <a:lnTo>
                  <a:pt x="2361540" y="0"/>
                </a:lnTo>
                <a:lnTo>
                  <a:pt x="2361540" y="756034"/>
                </a:lnTo>
                <a:lnTo>
                  <a:pt x="0" y="756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5" name="Google Shape;175;p1"/>
          <p:cNvSpPr/>
          <p:nvPr/>
        </p:nvSpPr>
        <p:spPr>
          <a:xfrm>
            <a:off x="-2713738" y="5129546"/>
            <a:ext cx="379026" cy="322540"/>
          </a:xfrm>
          <a:custGeom>
            <a:avLst/>
            <a:gdLst/>
            <a:ahLst/>
            <a:cxnLst/>
            <a:rect l="l" t="t" r="r" b="b"/>
            <a:pathLst>
              <a:path w="379026" h="322540" extrusionOk="0">
                <a:moveTo>
                  <a:pt x="0" y="0"/>
                </a:moveTo>
                <a:lnTo>
                  <a:pt x="379026" y="0"/>
                </a:lnTo>
                <a:lnTo>
                  <a:pt x="379026" y="322540"/>
                </a:lnTo>
                <a:lnTo>
                  <a:pt x="0" y="3225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6" name="Google Shape;176;p1"/>
          <p:cNvSpPr/>
          <p:nvPr/>
        </p:nvSpPr>
        <p:spPr>
          <a:xfrm>
            <a:off x="-2634268" y="3231638"/>
            <a:ext cx="1188904" cy="259818"/>
          </a:xfrm>
          <a:custGeom>
            <a:avLst/>
            <a:gdLst/>
            <a:ahLst/>
            <a:cxnLst/>
            <a:rect l="l" t="t" r="r" b="b"/>
            <a:pathLst>
              <a:path w="1188904" h="259818" extrusionOk="0">
                <a:moveTo>
                  <a:pt x="0" y="0"/>
                </a:moveTo>
                <a:lnTo>
                  <a:pt x="1188904" y="0"/>
                </a:lnTo>
                <a:lnTo>
                  <a:pt x="1188904" y="259818"/>
                </a:lnTo>
                <a:lnTo>
                  <a:pt x="0" y="259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1"/>
          <p:cNvSpPr/>
          <p:nvPr/>
        </p:nvSpPr>
        <p:spPr>
          <a:xfrm>
            <a:off x="7377838" y="6761542"/>
            <a:ext cx="339290" cy="874138"/>
          </a:xfrm>
          <a:custGeom>
            <a:avLst/>
            <a:gdLst/>
            <a:ahLst/>
            <a:cxnLst/>
            <a:rect l="l" t="t" r="r" b="b"/>
            <a:pathLst>
              <a:path w="339290" h="874138" extrusionOk="0">
                <a:moveTo>
                  <a:pt x="0" y="0"/>
                </a:moveTo>
                <a:lnTo>
                  <a:pt x="339290" y="0"/>
                </a:lnTo>
                <a:lnTo>
                  <a:pt x="339290" y="874138"/>
                </a:lnTo>
                <a:lnTo>
                  <a:pt x="0" y="874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1"/>
          <p:cNvSpPr/>
          <p:nvPr/>
        </p:nvSpPr>
        <p:spPr>
          <a:xfrm>
            <a:off x="7750672" y="6758470"/>
            <a:ext cx="342360" cy="877210"/>
          </a:xfrm>
          <a:custGeom>
            <a:avLst/>
            <a:gdLst/>
            <a:ahLst/>
            <a:cxnLst/>
            <a:rect l="l" t="t" r="r" b="b"/>
            <a:pathLst>
              <a:path w="342360" h="877210" extrusionOk="0">
                <a:moveTo>
                  <a:pt x="0" y="0"/>
                </a:moveTo>
                <a:lnTo>
                  <a:pt x="342360" y="0"/>
                </a:lnTo>
                <a:lnTo>
                  <a:pt x="342360" y="877210"/>
                </a:lnTo>
                <a:lnTo>
                  <a:pt x="0" y="877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9" name="Google Shape;179;p1"/>
          <p:cNvSpPr/>
          <p:nvPr/>
        </p:nvSpPr>
        <p:spPr>
          <a:xfrm>
            <a:off x="7558136" y="6935746"/>
            <a:ext cx="354550" cy="223154"/>
          </a:xfrm>
          <a:custGeom>
            <a:avLst/>
            <a:gdLst/>
            <a:ahLst/>
            <a:cxnLst/>
            <a:rect l="l" t="t" r="r" b="b"/>
            <a:pathLst>
              <a:path w="354550" h="223154" extrusionOk="0">
                <a:moveTo>
                  <a:pt x="0" y="0"/>
                </a:moveTo>
                <a:lnTo>
                  <a:pt x="354550" y="0"/>
                </a:lnTo>
                <a:lnTo>
                  <a:pt x="354550" y="223154"/>
                </a:lnTo>
                <a:lnTo>
                  <a:pt x="0" y="223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0" name="Google Shape;180;p1"/>
          <p:cNvSpPr/>
          <p:nvPr/>
        </p:nvSpPr>
        <p:spPr>
          <a:xfrm>
            <a:off x="7735412" y="72352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1" name="Google Shape;181;p1"/>
          <p:cNvSpPr/>
          <p:nvPr/>
        </p:nvSpPr>
        <p:spPr>
          <a:xfrm>
            <a:off x="7301438" y="6660668"/>
            <a:ext cx="858830" cy="76448"/>
          </a:xfrm>
          <a:custGeom>
            <a:avLst/>
            <a:gdLst/>
            <a:ahLst/>
            <a:cxnLst/>
            <a:rect l="l" t="t" r="r" b="b"/>
            <a:pathLst>
              <a:path w="858830" h="76448" extrusionOk="0">
                <a:moveTo>
                  <a:pt x="0" y="0"/>
                </a:moveTo>
                <a:lnTo>
                  <a:pt x="858830" y="0"/>
                </a:lnTo>
                <a:lnTo>
                  <a:pt x="85883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2" name="Google Shape;182;p1"/>
          <p:cNvSpPr/>
          <p:nvPr/>
        </p:nvSpPr>
        <p:spPr>
          <a:xfrm>
            <a:off x="7301438" y="7660060"/>
            <a:ext cx="858830" cy="76448"/>
          </a:xfrm>
          <a:custGeom>
            <a:avLst/>
            <a:gdLst/>
            <a:ahLst/>
            <a:cxnLst/>
            <a:rect l="l" t="t" r="r" b="b"/>
            <a:pathLst>
              <a:path w="858830" h="76448" extrusionOk="0">
                <a:moveTo>
                  <a:pt x="0" y="0"/>
                </a:moveTo>
                <a:lnTo>
                  <a:pt x="858830" y="0"/>
                </a:lnTo>
                <a:lnTo>
                  <a:pt x="858830" y="76448"/>
                </a:lnTo>
                <a:lnTo>
                  <a:pt x="0" y="76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3" name="Google Shape;183;p1"/>
          <p:cNvSpPr/>
          <p:nvPr/>
        </p:nvSpPr>
        <p:spPr>
          <a:xfrm>
            <a:off x="7545900" y="3766486"/>
            <a:ext cx="235294" cy="339290"/>
          </a:xfrm>
          <a:custGeom>
            <a:avLst/>
            <a:gdLst/>
            <a:ahLst/>
            <a:cxnLst/>
            <a:rect l="l" t="t" r="r" b="b"/>
            <a:pathLst>
              <a:path w="235294" h="339290" extrusionOk="0">
                <a:moveTo>
                  <a:pt x="0" y="0"/>
                </a:moveTo>
                <a:lnTo>
                  <a:pt x="235294" y="0"/>
                </a:lnTo>
                <a:lnTo>
                  <a:pt x="235294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4" name="Google Shape;184;p1"/>
          <p:cNvSpPr/>
          <p:nvPr/>
        </p:nvSpPr>
        <p:spPr>
          <a:xfrm>
            <a:off x="7811812" y="3766486"/>
            <a:ext cx="265912" cy="339290"/>
          </a:xfrm>
          <a:custGeom>
            <a:avLst/>
            <a:gdLst/>
            <a:ahLst/>
            <a:cxnLst/>
            <a:rect l="l" t="t" r="r" b="b"/>
            <a:pathLst>
              <a:path w="265912" h="339290" extrusionOk="0">
                <a:moveTo>
                  <a:pt x="0" y="0"/>
                </a:moveTo>
                <a:lnTo>
                  <a:pt x="265912" y="0"/>
                </a:lnTo>
                <a:lnTo>
                  <a:pt x="265912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5" name="Google Shape;185;p1"/>
          <p:cNvSpPr/>
          <p:nvPr/>
        </p:nvSpPr>
        <p:spPr>
          <a:xfrm>
            <a:off x="8138816" y="3766486"/>
            <a:ext cx="232320" cy="339290"/>
          </a:xfrm>
          <a:custGeom>
            <a:avLst/>
            <a:gdLst/>
            <a:ahLst/>
            <a:cxnLst/>
            <a:rect l="l" t="t" r="r" b="b"/>
            <a:pathLst>
              <a:path w="232320" h="339290" extrusionOk="0">
                <a:moveTo>
                  <a:pt x="0" y="0"/>
                </a:moveTo>
                <a:lnTo>
                  <a:pt x="232320" y="0"/>
                </a:lnTo>
                <a:lnTo>
                  <a:pt x="232320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6" name="Google Shape;186;p1"/>
          <p:cNvSpPr/>
          <p:nvPr/>
        </p:nvSpPr>
        <p:spPr>
          <a:xfrm>
            <a:off x="-1045030" y="963918"/>
            <a:ext cx="177276" cy="342360"/>
          </a:xfrm>
          <a:custGeom>
            <a:avLst/>
            <a:gdLst/>
            <a:ahLst/>
            <a:cxnLst/>
            <a:rect l="l" t="t" r="r" b="b"/>
            <a:pathLst>
              <a:path w="177276" h="342360" extrusionOk="0">
                <a:moveTo>
                  <a:pt x="0" y="0"/>
                </a:moveTo>
                <a:lnTo>
                  <a:pt x="177276" y="0"/>
                </a:lnTo>
                <a:lnTo>
                  <a:pt x="177276" y="342360"/>
                </a:lnTo>
                <a:lnTo>
                  <a:pt x="0" y="342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7" name="Google Shape;187;p1"/>
          <p:cNvSpPr/>
          <p:nvPr/>
        </p:nvSpPr>
        <p:spPr>
          <a:xfrm>
            <a:off x="-831138" y="957824"/>
            <a:ext cx="284292" cy="351526"/>
          </a:xfrm>
          <a:custGeom>
            <a:avLst/>
            <a:gdLst/>
            <a:ahLst/>
            <a:cxnLst/>
            <a:rect l="l" t="t" r="r" b="b"/>
            <a:pathLst>
              <a:path w="284292" h="351526" extrusionOk="0">
                <a:moveTo>
                  <a:pt x="0" y="0"/>
                </a:moveTo>
                <a:lnTo>
                  <a:pt x="284292" y="0"/>
                </a:lnTo>
                <a:lnTo>
                  <a:pt x="284292" y="351526"/>
                </a:lnTo>
                <a:lnTo>
                  <a:pt x="0" y="351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-2429494" y="2003046"/>
            <a:ext cx="262890" cy="339290"/>
          </a:xfrm>
          <a:custGeom>
            <a:avLst/>
            <a:gdLst/>
            <a:ahLst/>
            <a:cxnLst/>
            <a:rect l="l" t="t" r="r" b="b"/>
            <a:pathLst>
              <a:path w="262890" h="339290" extrusionOk="0">
                <a:moveTo>
                  <a:pt x="0" y="0"/>
                </a:moveTo>
                <a:lnTo>
                  <a:pt x="262890" y="0"/>
                </a:lnTo>
                <a:lnTo>
                  <a:pt x="262890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9" name="Google Shape;189;p1"/>
          <p:cNvSpPr/>
          <p:nvPr/>
        </p:nvSpPr>
        <p:spPr>
          <a:xfrm>
            <a:off x="-2133060" y="2003046"/>
            <a:ext cx="268984" cy="339290"/>
          </a:xfrm>
          <a:custGeom>
            <a:avLst/>
            <a:gdLst/>
            <a:ahLst/>
            <a:cxnLst/>
            <a:rect l="l" t="t" r="r" b="b"/>
            <a:pathLst>
              <a:path w="268984" h="339290" extrusionOk="0">
                <a:moveTo>
                  <a:pt x="0" y="0"/>
                </a:moveTo>
                <a:lnTo>
                  <a:pt x="268984" y="0"/>
                </a:lnTo>
                <a:lnTo>
                  <a:pt x="268984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0" name="Google Shape;190;p1"/>
          <p:cNvSpPr/>
          <p:nvPr/>
        </p:nvSpPr>
        <p:spPr>
          <a:xfrm>
            <a:off x="-1861052" y="2003046"/>
            <a:ext cx="449330" cy="339290"/>
          </a:xfrm>
          <a:custGeom>
            <a:avLst/>
            <a:gdLst/>
            <a:ahLst/>
            <a:cxnLst/>
            <a:rect l="l" t="t" r="r" b="b"/>
            <a:pathLst>
              <a:path w="449330" h="339290" extrusionOk="0">
                <a:moveTo>
                  <a:pt x="0" y="0"/>
                </a:moveTo>
                <a:lnTo>
                  <a:pt x="449330" y="0"/>
                </a:lnTo>
                <a:lnTo>
                  <a:pt x="449330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1" name="Google Shape;191;p1"/>
          <p:cNvSpPr/>
          <p:nvPr/>
        </p:nvSpPr>
        <p:spPr>
          <a:xfrm>
            <a:off x="-1378176" y="2003046"/>
            <a:ext cx="195656" cy="339290"/>
          </a:xfrm>
          <a:custGeom>
            <a:avLst/>
            <a:gdLst/>
            <a:ahLst/>
            <a:cxnLst/>
            <a:rect l="l" t="t" r="r" b="b"/>
            <a:pathLst>
              <a:path w="195656" h="339290" extrusionOk="0">
                <a:moveTo>
                  <a:pt x="0" y="0"/>
                </a:moveTo>
                <a:lnTo>
                  <a:pt x="195656" y="0"/>
                </a:lnTo>
                <a:lnTo>
                  <a:pt x="195656" y="339290"/>
                </a:lnTo>
                <a:lnTo>
                  <a:pt x="0" y="339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2" name="Google Shape;192;p1"/>
          <p:cNvSpPr/>
          <p:nvPr/>
        </p:nvSpPr>
        <p:spPr>
          <a:xfrm>
            <a:off x="24618" y="8968122"/>
            <a:ext cx="311792" cy="406524"/>
          </a:xfrm>
          <a:custGeom>
            <a:avLst/>
            <a:gdLst/>
            <a:ahLst/>
            <a:cxnLst/>
            <a:rect l="l" t="t" r="r" b="b"/>
            <a:pathLst>
              <a:path w="311792" h="406524" extrusionOk="0">
                <a:moveTo>
                  <a:pt x="0" y="0"/>
                </a:moveTo>
                <a:lnTo>
                  <a:pt x="311792" y="0"/>
                </a:lnTo>
                <a:lnTo>
                  <a:pt x="311792" y="406524"/>
                </a:lnTo>
                <a:lnTo>
                  <a:pt x="0" y="406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3" name="Google Shape;193;p1"/>
          <p:cNvSpPr/>
          <p:nvPr/>
        </p:nvSpPr>
        <p:spPr>
          <a:xfrm>
            <a:off x="385264" y="8769444"/>
            <a:ext cx="397358" cy="730504"/>
          </a:xfrm>
          <a:custGeom>
            <a:avLst/>
            <a:gdLst/>
            <a:ahLst/>
            <a:cxnLst/>
            <a:rect l="l" t="t" r="r" b="b"/>
            <a:pathLst>
              <a:path w="397358" h="730504" extrusionOk="0">
                <a:moveTo>
                  <a:pt x="0" y="0"/>
                </a:moveTo>
                <a:lnTo>
                  <a:pt x="397358" y="0"/>
                </a:lnTo>
                <a:lnTo>
                  <a:pt x="397358" y="730504"/>
                </a:lnTo>
                <a:lnTo>
                  <a:pt x="0" y="730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4" name="Google Shape;194;p1"/>
          <p:cNvSpPr/>
          <p:nvPr/>
        </p:nvSpPr>
        <p:spPr>
          <a:xfrm>
            <a:off x="7603978" y="8173458"/>
            <a:ext cx="461520" cy="461568"/>
          </a:xfrm>
          <a:custGeom>
            <a:avLst/>
            <a:gdLst/>
            <a:ahLst/>
            <a:cxnLst/>
            <a:rect l="l" t="t" r="r" b="b"/>
            <a:pathLst>
              <a:path w="461520" h="461568" extrusionOk="0">
                <a:moveTo>
                  <a:pt x="0" y="0"/>
                </a:moveTo>
                <a:lnTo>
                  <a:pt x="461520" y="0"/>
                </a:lnTo>
                <a:lnTo>
                  <a:pt x="461520" y="461568"/>
                </a:lnTo>
                <a:lnTo>
                  <a:pt x="0" y="46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5" name="Google Shape;195;p1"/>
          <p:cNvSpPr/>
          <p:nvPr/>
        </p:nvSpPr>
        <p:spPr>
          <a:xfrm>
            <a:off x="11474834" y="2120502"/>
            <a:ext cx="3833712" cy="3290602"/>
          </a:xfrm>
          <a:custGeom>
            <a:avLst/>
            <a:gdLst/>
            <a:ahLst/>
            <a:cxnLst/>
            <a:rect l="l" t="t" r="r" b="b"/>
            <a:pathLst>
              <a:path w="3833712" h="3290602" extrusionOk="0">
                <a:moveTo>
                  <a:pt x="0" y="0"/>
                </a:moveTo>
                <a:lnTo>
                  <a:pt x="3833712" y="0"/>
                </a:lnTo>
                <a:lnTo>
                  <a:pt x="3833712" y="3290602"/>
                </a:lnTo>
                <a:lnTo>
                  <a:pt x="0" y="3290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6" name="Google Shape;196;p1"/>
          <p:cNvSpPr txBox="1"/>
          <p:nvPr/>
        </p:nvSpPr>
        <p:spPr>
          <a:xfrm>
            <a:off x="9195750" y="6645001"/>
            <a:ext cx="9092250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Corrida de Threads com </a:t>
            </a:r>
            <a:r>
              <a:rPr lang="pt-BR" sz="54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Microsserviços</a:t>
            </a:r>
            <a:endParaRPr sz="5400" dirty="0"/>
          </a:p>
        </p:txBody>
      </p:sp>
      <p:sp>
        <p:nvSpPr>
          <p:cNvPr id="197" name="Google Shape;197;p1"/>
          <p:cNvSpPr txBox="1"/>
          <p:nvPr/>
        </p:nvSpPr>
        <p:spPr>
          <a:xfrm>
            <a:off x="8124614" y="9168650"/>
            <a:ext cx="10138768" cy="5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dirty="0">
                <a:latin typeface="Inter"/>
                <a:ea typeface="Inter"/>
                <a:sym typeface="Inter"/>
              </a:rPr>
              <a:t>André Luiz Veloso Cruz</a:t>
            </a:r>
            <a:endParaRPr dirty="0"/>
          </a:p>
        </p:txBody>
      </p:sp>
      <p:cxnSp>
        <p:nvCxnSpPr>
          <p:cNvPr id="198" name="Google Shape;198;p1"/>
          <p:cNvCxnSpPr>
            <a:cxnSpLocks/>
          </p:cNvCxnSpPr>
          <p:nvPr/>
        </p:nvCxnSpPr>
        <p:spPr>
          <a:xfrm>
            <a:off x="9698182" y="8635026"/>
            <a:ext cx="8589818" cy="64208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/>
        </p:nvSpPr>
        <p:spPr>
          <a:xfrm>
            <a:off x="0" y="3807980"/>
            <a:ext cx="1230308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latin typeface="Inter"/>
                <a:ea typeface="Inter"/>
                <a:sym typeface="Inter"/>
              </a:rPr>
              <a:t>Java</a:t>
            </a:r>
            <a:endParaRPr dirty="0"/>
          </a:p>
        </p:txBody>
      </p:sp>
      <p:sp>
        <p:nvSpPr>
          <p:cNvPr id="207" name="Google Shape;207;p2"/>
          <p:cNvSpPr/>
          <p:nvPr/>
        </p:nvSpPr>
        <p:spPr>
          <a:xfrm>
            <a:off x="12303085" y="1530905"/>
            <a:ext cx="4522539" cy="6172200"/>
          </a:xfrm>
          <a:custGeom>
            <a:avLst/>
            <a:gdLst/>
            <a:ahLst/>
            <a:cxnLst/>
            <a:rect l="l" t="t" r="r" b="b"/>
            <a:pathLst>
              <a:path w="4522539" h="6172200" extrusionOk="0">
                <a:moveTo>
                  <a:pt x="0" y="0"/>
                </a:moveTo>
                <a:lnTo>
                  <a:pt x="4522539" y="0"/>
                </a:lnTo>
                <a:lnTo>
                  <a:pt x="45225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1" y="483450"/>
            <a:ext cx="1828800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dirty="0" err="1">
                <a:latin typeface="Inter"/>
                <a:ea typeface="Inter"/>
                <a:sym typeface="Inter"/>
              </a:rPr>
              <a:t>Implementação</a:t>
            </a:r>
            <a:r>
              <a:rPr lang="en-US" sz="6300" dirty="0">
                <a:latin typeface="Inter"/>
                <a:ea typeface="Inter"/>
                <a:sym typeface="Inter"/>
              </a:rPr>
              <a:t> dos </a:t>
            </a:r>
            <a:r>
              <a:rPr lang="en-US" sz="6300" dirty="0" err="1">
                <a:latin typeface="Inter"/>
                <a:ea typeface="Inter"/>
                <a:sym typeface="Inter"/>
              </a:rPr>
              <a:t>Microsserviços</a:t>
            </a:r>
            <a:r>
              <a:rPr lang="en-US" sz="6300" dirty="0">
                <a:latin typeface="Inter"/>
                <a:ea typeface="Inter"/>
                <a:sym typeface="Inter"/>
              </a:rPr>
              <a:t> e Threads</a:t>
            </a:r>
            <a:endParaRPr sz="63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39D71F-ACC8-432C-786E-A45B349B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9432"/>
            <a:ext cx="18288000" cy="8217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1" y="483450"/>
            <a:ext cx="18288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err="1">
                <a:latin typeface="Inter"/>
                <a:ea typeface="Inter"/>
                <a:sym typeface="Inter"/>
              </a:rPr>
              <a:t>Chamadas</a:t>
            </a:r>
            <a:r>
              <a:rPr lang="en-US" sz="6500" dirty="0">
                <a:latin typeface="Inter"/>
                <a:ea typeface="Inter"/>
                <a:sym typeface="Inter"/>
              </a:rPr>
              <a:t> de </a:t>
            </a:r>
            <a:r>
              <a:rPr lang="en-US" sz="6500" dirty="0" err="1">
                <a:latin typeface="Inter"/>
                <a:ea typeface="Inter"/>
                <a:sym typeface="Inter"/>
              </a:rPr>
              <a:t>Execução</a:t>
            </a:r>
            <a:r>
              <a:rPr lang="en-US" sz="6500" dirty="0">
                <a:latin typeface="Inter"/>
                <a:ea typeface="Inter"/>
                <a:sym typeface="Inter"/>
              </a:rPr>
              <a:t> 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B2E5A8-9298-7A5F-C8DC-83CE394A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69432"/>
            <a:ext cx="18288000" cy="82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/>
        </p:nvSpPr>
        <p:spPr>
          <a:xfrm>
            <a:off x="0" y="3807980"/>
            <a:ext cx="1230308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latin typeface="Inter"/>
                <a:ea typeface="Inter"/>
                <a:sym typeface="Inter"/>
              </a:rPr>
              <a:t>Docker</a:t>
            </a:r>
            <a:endParaRPr lang="en-US" dirty="0"/>
          </a:p>
        </p:txBody>
      </p:sp>
      <p:sp>
        <p:nvSpPr>
          <p:cNvPr id="207" name="Google Shape;207;p2"/>
          <p:cNvSpPr/>
          <p:nvPr/>
        </p:nvSpPr>
        <p:spPr>
          <a:xfrm>
            <a:off x="12303085" y="1530905"/>
            <a:ext cx="4522539" cy="6172200"/>
          </a:xfrm>
          <a:custGeom>
            <a:avLst/>
            <a:gdLst/>
            <a:ahLst/>
            <a:cxnLst/>
            <a:rect l="l" t="t" r="r" b="b"/>
            <a:pathLst>
              <a:path w="4522539" h="6172200" extrusionOk="0">
                <a:moveTo>
                  <a:pt x="0" y="0"/>
                </a:moveTo>
                <a:lnTo>
                  <a:pt x="4522539" y="0"/>
                </a:lnTo>
                <a:lnTo>
                  <a:pt x="45225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9490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1" y="483450"/>
            <a:ext cx="18288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err="1">
                <a:latin typeface="Inter"/>
                <a:ea typeface="Inter"/>
                <a:sym typeface="Inter"/>
              </a:rPr>
              <a:t>Implementação</a:t>
            </a:r>
            <a:r>
              <a:rPr lang="en-US" sz="6500" dirty="0">
                <a:latin typeface="Inter"/>
                <a:ea typeface="Inter"/>
                <a:sym typeface="Inter"/>
              </a:rPr>
              <a:t> do </a:t>
            </a:r>
            <a:r>
              <a:rPr lang="en-US" sz="6500" dirty="0" err="1">
                <a:latin typeface="Inter"/>
                <a:ea typeface="Inter"/>
                <a:sym typeface="Inter"/>
              </a:rPr>
              <a:t>Dockerfile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4A3C97-8406-9F7E-6E1A-3E399729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76927"/>
            <a:ext cx="18288000" cy="84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1" y="483450"/>
            <a:ext cx="18288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err="1">
                <a:latin typeface="Inter"/>
                <a:ea typeface="Inter"/>
                <a:sym typeface="Inter"/>
              </a:rPr>
              <a:t>Execução</a:t>
            </a:r>
            <a:r>
              <a:rPr lang="en-US" sz="6500" dirty="0">
                <a:latin typeface="Inter"/>
                <a:ea typeface="Inter"/>
                <a:sym typeface="Inter"/>
              </a:rPr>
              <a:t> do </a:t>
            </a:r>
            <a:r>
              <a:rPr lang="en-US" sz="6500" dirty="0" err="1">
                <a:latin typeface="Inter"/>
                <a:ea typeface="Inter"/>
                <a:sym typeface="Inter"/>
              </a:rPr>
              <a:t>Arquivo</a:t>
            </a:r>
            <a:r>
              <a:rPr lang="en-US" sz="6500" dirty="0">
                <a:latin typeface="Inter"/>
                <a:ea typeface="Inter"/>
                <a:sym typeface="Inter"/>
              </a:rPr>
              <a:t> </a:t>
            </a:r>
            <a:r>
              <a:rPr lang="en-US" sz="6500" dirty="0" err="1">
                <a:latin typeface="Inter"/>
                <a:ea typeface="Inter"/>
                <a:sym typeface="Inter"/>
              </a:rPr>
              <a:t>Dockerfile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8946F0-FAAC-5CFC-8546-F29579C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5368"/>
            <a:ext cx="18288000" cy="82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3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1" y="483450"/>
            <a:ext cx="18288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err="1">
                <a:latin typeface="Inter"/>
                <a:ea typeface="Inter"/>
                <a:sym typeface="Inter"/>
              </a:rPr>
              <a:t>Execução</a:t>
            </a:r>
            <a:r>
              <a:rPr lang="en-US" sz="6500" dirty="0">
                <a:latin typeface="Inter"/>
                <a:ea typeface="Inter"/>
                <a:sym typeface="Inter"/>
              </a:rPr>
              <a:t> da Corrida 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EBDF6E-B927-2A27-07C9-584AACFA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79" y="1876926"/>
            <a:ext cx="11237495" cy="84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/>
        </p:nvSpPr>
        <p:spPr>
          <a:xfrm>
            <a:off x="0" y="3807980"/>
            <a:ext cx="1230308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 err="1">
                <a:latin typeface="Inter"/>
                <a:ea typeface="Inter"/>
                <a:sym typeface="Inter"/>
              </a:rPr>
              <a:t>Fim</a:t>
            </a:r>
            <a:endParaRPr dirty="0"/>
          </a:p>
        </p:txBody>
      </p:sp>
      <p:sp>
        <p:nvSpPr>
          <p:cNvPr id="207" name="Google Shape;207;p2"/>
          <p:cNvSpPr/>
          <p:nvPr/>
        </p:nvSpPr>
        <p:spPr>
          <a:xfrm>
            <a:off x="12303085" y="1530905"/>
            <a:ext cx="4522539" cy="6172200"/>
          </a:xfrm>
          <a:custGeom>
            <a:avLst/>
            <a:gdLst/>
            <a:ahLst/>
            <a:cxnLst/>
            <a:rect l="l" t="t" r="r" b="b"/>
            <a:pathLst>
              <a:path w="4522539" h="6172200" extrusionOk="0">
                <a:moveTo>
                  <a:pt x="0" y="0"/>
                </a:moveTo>
                <a:lnTo>
                  <a:pt x="4522539" y="0"/>
                </a:lnTo>
                <a:lnTo>
                  <a:pt x="45225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921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Personalizar</PresentationFormat>
  <Paragraphs>12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Kyuuji Vinsmoke</cp:lastModifiedBy>
  <cp:revision>2</cp:revision>
  <dcterms:created xsi:type="dcterms:W3CDTF">2006-08-16T00:00:00Z</dcterms:created>
  <dcterms:modified xsi:type="dcterms:W3CDTF">2023-12-07T13:48:52Z</dcterms:modified>
</cp:coreProperties>
</file>