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mmlogistica.gupy.io/#:~:text=NASCEMOS%20PARA%20TRANSFORMAR%20A%20LOG%C3%8DSTICA%20DO%20BRASIL&amp;text=Ou%20seja%2C%20iniciamos%20nossa%20hist%C3%B3ria,recente%2C%20foi%20iniciado%20em%202012.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06E89-531C-BD24-5111-73E518814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KM&amp;M</a:t>
            </a:r>
          </a:p>
        </p:txBody>
      </p:sp>
    </p:spTree>
    <p:extLst>
      <p:ext uri="{BB962C8B-B14F-4D97-AF65-F5344CB8AC3E}">
        <p14:creationId xmlns:p14="http://schemas.microsoft.com/office/powerpoint/2010/main" val="313217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2FC0C-A9A0-7BFB-8364-1232866FA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596668" cy="3880773"/>
          </a:xfrm>
        </p:spPr>
        <p:txBody>
          <a:bodyPr/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Viagens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ROMANEIO: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romaneio</a:t>
            </a:r>
            <a:r>
              <a:rPr lang="pt-BR"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organização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8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processo logístico. Ele torna as informações sobre a carga mais transparente, tanto </a:t>
            </a:r>
            <a:r>
              <a:rPr lang="pt-BR"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empresa,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quanto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para os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motoristas,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eventuais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órgãos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fiscalização.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67C6B408-DB3A-6592-A623-A89AC96B3F0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926" y="1411705"/>
            <a:ext cx="9512969" cy="54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E1FCC-2DC5-557F-8710-B8B588E9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596668" cy="3880773"/>
          </a:xfrm>
        </p:spPr>
        <p:txBody>
          <a:bodyPr/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Tráfego:</a:t>
            </a:r>
            <a:r>
              <a:rPr lang="pt-BR"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realizar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troca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frotas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(cavalo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carreta).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1997DBF-EFBD-D09D-105A-44B8C95ACF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926" y="641683"/>
            <a:ext cx="9240253" cy="62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83846-85BA-69CC-9FD1-343DF9DD1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596668" cy="3880773"/>
          </a:xfrm>
        </p:spPr>
        <p:txBody>
          <a:bodyPr/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Solicitação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Carga: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criamos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solicitação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gerar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spc="-20" dirty="0">
                <a:latin typeface="Arial" panose="020B0604020202020204" pitchFamily="34" charset="0"/>
                <a:cs typeface="Arial" panose="020B0604020202020204" pitchFamily="34" charset="0"/>
              </a:rPr>
              <a:t>CT-e.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1065D161-27C3-95C0-D09C-F388F90E54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011" y="689811"/>
            <a:ext cx="9208168" cy="61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5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A99BF-4689-1D77-6A78-8BD7985B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596668" cy="3880773"/>
          </a:xfrm>
        </p:spPr>
        <p:txBody>
          <a:bodyPr/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Conhecimento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ransporte: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Mostra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spc="-20" dirty="0">
                <a:latin typeface="Arial" panose="020B0604020202020204" pitchFamily="34" charset="0"/>
                <a:cs typeface="Arial" panose="020B0604020202020204" pitchFamily="34" charset="0"/>
              </a:rPr>
              <a:t>CT-e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gerados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dentro </a:t>
            </a:r>
            <a:r>
              <a:rPr lang="pt-BR" sz="18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filtro.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8174CB99-DDDD-EB30-B133-E41520AF747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968" y="962526"/>
            <a:ext cx="9320464" cy="58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6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824B9-BF87-34DD-CE5F-B1E12D5B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596668" cy="3880773"/>
          </a:xfrm>
        </p:spPr>
        <p:txBody>
          <a:bodyPr/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Painel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onitoramento:</a:t>
            </a:r>
            <a:r>
              <a:rPr lang="pt-BR"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rastreamento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saber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melhor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rota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qual </a:t>
            </a:r>
            <a:r>
              <a:rPr lang="pt-BR" sz="18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situação da entrega.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44CF821-127A-0B52-3737-6268EB3A675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011" y="939526"/>
            <a:ext cx="9272335" cy="59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8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7E7B7-B66D-212B-76C0-A11CCFB4D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08" y="1887873"/>
            <a:ext cx="8596668" cy="3880773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Ponto Positivo -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sistema onde todas as áreas da empresa podem utiliza-lo. Sendo bem ampla a sua utilização, tendo as informações auto-explicativas.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Ponto Negativo –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sua necessidade de espaço em memória e a sua necessita de uma excelente rede de internet.</a:t>
            </a:r>
          </a:p>
        </p:txBody>
      </p:sp>
    </p:spTree>
    <p:extLst>
      <p:ext uri="{BB962C8B-B14F-4D97-AF65-F5344CB8AC3E}">
        <p14:creationId xmlns:p14="http://schemas.microsoft.com/office/powerpoint/2010/main" val="166775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F821C-745D-A010-FE7F-AAD57963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Isso é tudo pe-pe-pesoal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69B11E-83E9-E402-FC88-EAD0BF21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1" dirty="0"/>
              <a:t>Créditos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André Luiz V.</a:t>
            </a:r>
          </a:p>
          <a:p>
            <a:pPr marL="0" indent="0" algn="ctr">
              <a:buNone/>
            </a:pPr>
            <a:r>
              <a:rPr lang="pt-BR" dirty="0"/>
              <a:t>Leonardo Neves </a:t>
            </a:r>
            <a:r>
              <a:rPr lang="pt-BR" dirty="0" err="1"/>
              <a:t>Ziemmer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27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EE08D-6662-8559-F150-1CE14E85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Referencias: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A88D5-565A-B59C-606A-DAD854DD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KM&amp;M Logística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56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57402-62ED-DAEB-D55D-9D380C85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A História do KM&amp;M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A9C81-C510-7964-6D6C-58C8DD67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KM&amp;M nasceu em 1998 como resultado de um trabalho de conclusão de curso da Universidade Estadual de Ponta Grossa. Inicialmente, o objetivo era exclusivamente atender a demanda de armazém da CONAB de Ponta Grossa/PR, mas com o passar do tempo as áreas de atuação foram expandidas. Seu inicio foi construindo um WMS (Gestão de Armazéns) e em 2002 é que iniciou a construção do TMS (Gestão de Transporte e Logística). Já em 2012 foi construído o TOS (Gestão de Terminais).</a:t>
            </a:r>
          </a:p>
        </p:txBody>
      </p:sp>
    </p:spTree>
    <p:extLst>
      <p:ext uri="{BB962C8B-B14F-4D97-AF65-F5344CB8AC3E}">
        <p14:creationId xmlns:p14="http://schemas.microsoft.com/office/powerpoint/2010/main" val="15654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6BE90935-F80C-306A-69F0-1BEE469BECB0}"/>
              </a:ext>
            </a:extLst>
          </p:cNvPr>
          <p:cNvPicPr/>
          <p:nvPr/>
        </p:nvPicPr>
        <p:blipFill rotWithShape="1">
          <a:blip r:embed="rId2" cstate="print"/>
          <a:srcRect t="813" b="813"/>
          <a:stretch/>
        </p:blipFill>
        <p:spPr>
          <a:xfrm>
            <a:off x="192506" y="818147"/>
            <a:ext cx="9416715" cy="6039853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9B70E25-5E56-B52D-8868-3D74BEF53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596668" cy="3880773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Inicial:</a:t>
            </a:r>
          </a:p>
        </p:txBody>
      </p:sp>
    </p:spTree>
    <p:extLst>
      <p:ext uri="{BB962C8B-B14F-4D97-AF65-F5344CB8AC3E}">
        <p14:creationId xmlns:p14="http://schemas.microsoft.com/office/powerpoint/2010/main" val="315756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06E89-531C-BD24-5111-73E518814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411" y="2404534"/>
            <a:ext cx="7974592" cy="1646302"/>
          </a:xfrm>
        </p:spPr>
        <p:txBody>
          <a:bodyPr/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r>
              <a:rPr lang="pt-BR" sz="6000" b="1" spc="-80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ecorrentes</a:t>
            </a:r>
          </a:p>
        </p:txBody>
      </p:sp>
    </p:spTree>
    <p:extLst>
      <p:ext uri="{BB962C8B-B14F-4D97-AF65-F5344CB8AC3E}">
        <p14:creationId xmlns:p14="http://schemas.microsoft.com/office/powerpoint/2010/main" val="178871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6927A-B324-2333-B89C-B99150BE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596668" cy="3880773"/>
          </a:xfrm>
        </p:spPr>
        <p:txBody>
          <a:bodyPr/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Digitalização de Documentos: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Digitaliza os processos que contém </a:t>
            </a:r>
            <a:r>
              <a:rPr lang="pt-BR" sz="1800" spc="-20" dirty="0">
                <a:latin typeface="Arial" panose="020B0604020202020204" pitchFamily="34" charset="0"/>
                <a:cs typeface="Arial" panose="020B0604020202020204" pitchFamily="34" charset="0"/>
              </a:rPr>
              <a:t>CT-e </a:t>
            </a:r>
            <a:r>
              <a:rPr lang="pt-BR"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(Conhecimento</a:t>
            </a:r>
            <a:r>
              <a:rPr lang="pt-BR"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eletrônico),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“minuta”,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Nota</a:t>
            </a:r>
            <a:r>
              <a:rPr lang="pt-BR"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Fiscal,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(Data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8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Registro),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Capa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 E-mail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 serem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inseridos no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sistema.</a:t>
            </a:r>
          </a:p>
          <a:p>
            <a:endParaRPr lang="pt-BR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23161388-8922-FBFD-82FF-CA8BB60B60C9}"/>
              </a:ext>
            </a:extLst>
          </p:cNvPr>
          <p:cNvPicPr/>
          <p:nvPr/>
        </p:nvPicPr>
        <p:blipFill rotWithShape="1">
          <a:blip r:embed="rId2" cstate="print"/>
          <a:srcRect l="402" r="402"/>
          <a:stretch/>
        </p:blipFill>
        <p:spPr>
          <a:xfrm>
            <a:off x="401052" y="1193720"/>
            <a:ext cx="9352547" cy="56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9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D54A2D-BB51-9015-B981-23DFF729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596668" cy="3880773"/>
          </a:xfrm>
        </p:spPr>
        <p:txBody>
          <a:bodyPr/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Solicitações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Compra: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Aqui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cadastrado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8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pagamento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algum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serviço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prestado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bem/material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necessário.</a:t>
            </a:r>
          </a:p>
          <a:p>
            <a:endParaRPr lang="pt-BR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74B35052-E7F6-77AB-88DF-E92E40E13080}"/>
              </a:ext>
            </a:extLst>
          </p:cNvPr>
          <p:cNvPicPr/>
          <p:nvPr/>
        </p:nvPicPr>
        <p:blipFill rotWithShape="1">
          <a:blip r:embed="rId2" cstate="print"/>
          <a:srcRect l="815" r="815"/>
          <a:stretch/>
        </p:blipFill>
        <p:spPr>
          <a:xfrm>
            <a:off x="419070" y="882316"/>
            <a:ext cx="9238277" cy="59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6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0B5FA-5ADA-78D8-F1A2-741A1EA8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596668" cy="3880773"/>
          </a:xfrm>
        </p:spPr>
        <p:txBody>
          <a:bodyPr/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Solicitações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Compras:</a:t>
            </a:r>
            <a:r>
              <a:rPr lang="pt-BR"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Depois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Cadastrar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Solicitação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 Compra,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insere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cotação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dessa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Solicitação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aguarda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aprovação </a:t>
            </a:r>
            <a:r>
              <a:rPr lang="pt-BR" sz="18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Gestor.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5D1DDF1E-3751-38A1-54D3-B95DDE441E9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301" y="1122947"/>
            <a:ext cx="9401341" cy="57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7E9CC-05BF-EB8E-09F5-A0D147CE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596668" cy="3880773"/>
          </a:xfrm>
        </p:spPr>
        <p:txBody>
          <a:bodyPr/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8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Pedido:</a:t>
            </a:r>
            <a:r>
              <a:rPr lang="pt-BR"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Aprovado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Solicitação,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insere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assim</a:t>
            </a:r>
            <a:r>
              <a:rPr lang="pt-BR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efetuar </a:t>
            </a:r>
            <a:r>
              <a:rPr lang="pt-BR" sz="18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compra ou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pagamento de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um serviço desta</a:t>
            </a: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solicitação.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2E376EC5-86A4-802C-11EF-F687AFFB8C78}"/>
              </a:ext>
            </a:extLst>
          </p:cNvPr>
          <p:cNvPicPr/>
          <p:nvPr/>
        </p:nvPicPr>
        <p:blipFill rotWithShape="1">
          <a:blip r:embed="rId2" cstate="print"/>
          <a:srcRect l="922" r="922"/>
          <a:stretch/>
        </p:blipFill>
        <p:spPr>
          <a:xfrm>
            <a:off x="368300" y="946485"/>
            <a:ext cx="9321131" cy="59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0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06E89-531C-BD24-5111-73E518814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r>
              <a:rPr lang="pt-BR" sz="6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6000" b="1" spc="-3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ráfego</a:t>
            </a:r>
          </a:p>
        </p:txBody>
      </p:sp>
    </p:spTree>
    <p:extLst>
      <p:ext uri="{BB962C8B-B14F-4D97-AF65-F5344CB8AC3E}">
        <p14:creationId xmlns:p14="http://schemas.microsoft.com/office/powerpoint/2010/main" val="19829497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398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Facetado</vt:lpstr>
      <vt:lpstr>KM&amp;M</vt:lpstr>
      <vt:lpstr>A História do KM&amp;M</vt:lpstr>
      <vt:lpstr>Apresentação do PowerPoint</vt:lpstr>
      <vt:lpstr>Funções Recorrentes</vt:lpstr>
      <vt:lpstr>Apresentação do PowerPoint</vt:lpstr>
      <vt:lpstr>Apresentação do PowerPoint</vt:lpstr>
      <vt:lpstr>Apresentação do PowerPoint</vt:lpstr>
      <vt:lpstr>Apresentação do PowerPoint</vt:lpstr>
      <vt:lpstr>Funções de Tráfego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Isso é tudo pe-pe-pesoal</vt:lpstr>
      <vt:lpstr>Referencias: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KM&amp;M</dc:title>
  <dc:creator>Kyuuji Vinsmoke</dc:creator>
  <cp:lastModifiedBy>Kyuuji Vinsmoke</cp:lastModifiedBy>
  <cp:revision>7</cp:revision>
  <dcterms:created xsi:type="dcterms:W3CDTF">2022-08-24T12:47:40Z</dcterms:created>
  <dcterms:modified xsi:type="dcterms:W3CDTF">2022-08-31T20:32:53Z</dcterms:modified>
</cp:coreProperties>
</file>