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4" r:id="rId5"/>
    <p:sldId id="267" r:id="rId6"/>
    <p:sldId id="268" r:id="rId7"/>
    <p:sldId id="290" r:id="rId8"/>
    <p:sldId id="269" r:id="rId9"/>
    <p:sldId id="266" r:id="rId10"/>
    <p:sldId id="273" r:id="rId11"/>
    <p:sldId id="270" r:id="rId12"/>
    <p:sldId id="316" r:id="rId13"/>
    <p:sldId id="271" r:id="rId14"/>
    <p:sldId id="277" r:id="rId15"/>
    <p:sldId id="318" r:id="rId16"/>
    <p:sldId id="279" r:id="rId17"/>
    <p:sldId id="317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68B71-516F-4E3D-B45E-7AC8A6C1BFC6}" v="7" dt="2023-07-12T13:52:08.380"/>
    <p1510:client id="{3ECC3479-D2AF-FAE9-D50F-892D2CE9E077}" v="1" dt="2023-07-12T10:51:17.241"/>
    <p1510:client id="{EBA7FC9D-C5F5-49F1-A2AE-B541FCD950B9}" v="211" dt="2023-07-12T10:57:13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AB6E-6BBF-48DF-B386-322B2ACB70D8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31B8-7AD1-43E4-815D-13DBB337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9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1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6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0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37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0" name="Google Shape;6100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1" name="Google Shape;6101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28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4" name="Google Shape;2874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97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44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9154bae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9154bae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379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07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74293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23562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726800" y="1883200"/>
            <a:ext cx="7971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2" hasCustomPrompt="1"/>
          </p:nvPr>
        </p:nvSpPr>
        <p:spPr>
          <a:xfrm>
            <a:off x="1494000" y="1883188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726800" y="2373491"/>
            <a:ext cx="7971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3"/>
          </p:nvPr>
        </p:nvSpPr>
        <p:spPr>
          <a:xfrm>
            <a:off x="2726800" y="2914221"/>
            <a:ext cx="7971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 hasCustomPrompt="1"/>
          </p:nvPr>
        </p:nvSpPr>
        <p:spPr>
          <a:xfrm>
            <a:off x="1494000" y="2914221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2726800" y="3404649"/>
            <a:ext cx="7971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2726800" y="3945373"/>
            <a:ext cx="7971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1494000" y="3945353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2726800" y="4435788"/>
            <a:ext cx="7971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2726800" y="4995355"/>
            <a:ext cx="7971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13" hasCustomPrompt="1"/>
          </p:nvPr>
        </p:nvSpPr>
        <p:spPr>
          <a:xfrm>
            <a:off x="1494000" y="4995351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4"/>
          </p:nvPr>
        </p:nvSpPr>
        <p:spPr>
          <a:xfrm>
            <a:off x="2726800" y="5485780"/>
            <a:ext cx="7971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47" name="Google Shape;147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6748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57" name="Google Shape;157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" name="Google Shape;158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" name="Google Shape;159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0" name="Google Shape;160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3174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6462400" y="996667"/>
            <a:ext cx="47696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6"/>
          <p:cNvSpPr/>
          <p:nvPr/>
        </p:nvSpPr>
        <p:spPr>
          <a:xfrm>
            <a:off x="960000" y="996667"/>
            <a:ext cx="47696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265900" y="4447603"/>
            <a:ext cx="41656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265900" y="1858000"/>
            <a:ext cx="41656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68" name="Google Shape;168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1" name="Google Shape;171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3" name="Google Shape;173;p16"/>
          <p:cNvSpPr txBox="1">
            <a:spLocks noGrp="1"/>
          </p:cNvSpPr>
          <p:nvPr>
            <p:ph type="title" idx="2"/>
          </p:nvPr>
        </p:nvSpPr>
        <p:spPr>
          <a:xfrm>
            <a:off x="6796087" y="4447603"/>
            <a:ext cx="41656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3"/>
          </p:nvPr>
        </p:nvSpPr>
        <p:spPr>
          <a:xfrm>
            <a:off x="6796087" y="1858000"/>
            <a:ext cx="41656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3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77" name="Google Shape;177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9" name="Google Shape;179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0" name="Google Shape;180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7153131" y="1707668"/>
            <a:ext cx="3694000" cy="33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8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3018600" y="4468767"/>
            <a:ext cx="4361600" cy="10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2" hasCustomPrompt="1"/>
          </p:nvPr>
        </p:nvSpPr>
        <p:spPr>
          <a:xfrm>
            <a:off x="1338200" y="4468767"/>
            <a:ext cx="1680400" cy="10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"/>
          </p:nvPr>
        </p:nvSpPr>
        <p:spPr>
          <a:xfrm>
            <a:off x="7380200" y="4468767"/>
            <a:ext cx="3473600" cy="10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89" name="Google Shape;189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1" name="Google Shape;191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2" name="Google Shape;192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03081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3915200" y="2756833"/>
            <a:ext cx="43616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2" hasCustomPrompt="1"/>
          </p:nvPr>
        </p:nvSpPr>
        <p:spPr>
          <a:xfrm>
            <a:off x="5039600" y="1506267"/>
            <a:ext cx="2112800" cy="10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1"/>
          </p:nvPr>
        </p:nvSpPr>
        <p:spPr>
          <a:xfrm>
            <a:off x="4359200" y="4155500"/>
            <a:ext cx="3473600" cy="10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9" name="Google Shape;199;p1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00" name="Google Shape;200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2" name="Google Shape;202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3" name="Google Shape;203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7067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10" name="Google Shape;210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3" name="Google Shape;213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26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14801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"/>
          </p:nvPr>
        </p:nvSpPr>
        <p:spPr>
          <a:xfrm>
            <a:off x="7145000" y="4131633"/>
            <a:ext cx="3815600" cy="1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231400" y="4131704"/>
            <a:ext cx="5913600" cy="17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20" name="Google Shape;22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2" name="Google Shape;22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3" name="Google Shape;22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83476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30" name="Google Shape;230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2" name="Google Shape;232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50699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1243101" y="3215800"/>
            <a:ext cx="45968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1243100" y="2264200"/>
            <a:ext cx="45968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2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0" name="Google Shape;240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2" name="Google Shape;242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43" name="Google Shape;243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66936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>
            <a:off x="960000" y="638360"/>
            <a:ext cx="10272000" cy="5888042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586200" y="1145000"/>
            <a:ext cx="91548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1"/>
          </p:nvPr>
        </p:nvSpPr>
        <p:spPr>
          <a:xfrm>
            <a:off x="6231000" y="3523933"/>
            <a:ext cx="43748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0" name="Google Shape;250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2" name="Google Shape;252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3" name="Google Shape;253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" name="Google Shape;255;p24"/>
          <p:cNvSpPr txBox="1">
            <a:spLocks noGrp="1"/>
          </p:cNvSpPr>
          <p:nvPr>
            <p:ph type="subTitle" idx="2"/>
          </p:nvPr>
        </p:nvSpPr>
        <p:spPr>
          <a:xfrm>
            <a:off x="1586200" y="3523933"/>
            <a:ext cx="43748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04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8" name="Google Shape;258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Google Shape;259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0" name="Google Shape;260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1" name="Google Shape;261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3" name="Google Shape;263;p2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1940117" y="2948000"/>
            <a:ext cx="3718400" cy="2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6533483" y="2948000"/>
            <a:ext cx="37184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○"/>
              <a:defRPr>
                <a:solidFill>
                  <a:schemeClr val="dk2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■"/>
              <a:defRPr>
                <a:solidFill>
                  <a:schemeClr val="dk2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>
                <a:solidFill>
                  <a:schemeClr val="dk2"/>
                </a:solidFill>
              </a:defRPr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Open Sans"/>
              <a:buChar char="●"/>
              <a:defRPr>
                <a:solidFill>
                  <a:schemeClr val="dk2"/>
                </a:solidFill>
              </a:defRPr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Open Sans"/>
              <a:buChar char="○"/>
              <a:defRPr>
                <a:solidFill>
                  <a:schemeClr val="dk2"/>
                </a:solidFill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3"/>
          </p:nvPr>
        </p:nvSpPr>
        <p:spPr>
          <a:xfrm>
            <a:off x="1940135" y="1952000"/>
            <a:ext cx="8311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689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6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73" name="Google Shape;273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4" name="Google Shape;274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5" name="Google Shape;275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6" name="Google Shape;276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35375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1"/>
          </p:nvPr>
        </p:nvSpPr>
        <p:spPr>
          <a:xfrm>
            <a:off x="1192933" y="3425800"/>
            <a:ext cx="519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1192933" y="1688633"/>
            <a:ext cx="51968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83" name="Google Shape;283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" name="Google Shape;284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5" name="Google Shape;285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6" name="Google Shape;286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320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0" name="Google Shape;290;p2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1" name="Google Shape;291;p2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2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3" name="Google Shape;293;p2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4" name="Google Shape;294;p2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2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1586200" y="3908167"/>
            <a:ext cx="91548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1586200" y="4700067"/>
            <a:ext cx="91548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74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1360200" y="1465767"/>
            <a:ext cx="94716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138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1_Title and Text 6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11" name="Google Shape;311;p3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12" name="Google Shape;312;p3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3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4" name="Google Shape;314;p3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15" name="Google Shape;315;p3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691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333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06567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6" name="Google Shape;326;p3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3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8" name="Google Shape;328;p3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9" name="Google Shape;329;p3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3027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960000" y="1585200"/>
            <a:ext cx="10272000" cy="2143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32"/>
          <p:cNvSpPr/>
          <p:nvPr/>
        </p:nvSpPr>
        <p:spPr>
          <a:xfrm>
            <a:off x="960000" y="3994435"/>
            <a:ext cx="10272000" cy="2143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1"/>
          </p:nvPr>
        </p:nvSpPr>
        <p:spPr>
          <a:xfrm>
            <a:off x="3236067" y="1917212"/>
            <a:ext cx="740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2"/>
          </p:nvPr>
        </p:nvSpPr>
        <p:spPr>
          <a:xfrm>
            <a:off x="3244033" y="4300567"/>
            <a:ext cx="740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3"/>
          </p:nvPr>
        </p:nvSpPr>
        <p:spPr>
          <a:xfrm>
            <a:off x="3236067" y="2532812"/>
            <a:ext cx="74060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4"/>
          </p:nvPr>
        </p:nvSpPr>
        <p:spPr>
          <a:xfrm>
            <a:off x="3244033" y="4916567"/>
            <a:ext cx="74060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3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0" name="Google Shape;340;p3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Google Shape;341;p3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2" name="Google Shape;342;p3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3" name="Google Shape;343;p3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3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115141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960000" y="1585200"/>
            <a:ext cx="10272000" cy="2143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33"/>
          <p:cNvSpPr/>
          <p:nvPr/>
        </p:nvSpPr>
        <p:spPr>
          <a:xfrm>
            <a:off x="960000" y="3994435"/>
            <a:ext cx="10272000" cy="2143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3236067" y="1917212"/>
            <a:ext cx="740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2"/>
          </p:nvPr>
        </p:nvSpPr>
        <p:spPr>
          <a:xfrm>
            <a:off x="3244033" y="4300567"/>
            <a:ext cx="740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3"/>
          </p:nvPr>
        </p:nvSpPr>
        <p:spPr>
          <a:xfrm>
            <a:off x="3236067" y="2532812"/>
            <a:ext cx="74060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4"/>
          </p:nvPr>
        </p:nvSpPr>
        <p:spPr>
          <a:xfrm>
            <a:off x="3244033" y="4916567"/>
            <a:ext cx="74060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54" name="Google Shape;354;p3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5" name="Google Shape;355;p3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6" name="Google Shape;356;p3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57" name="Google Shape;357;p3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3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05122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34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34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2" name="Google Shape;372;p3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4" name="Google Shape;374;p3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3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3817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>
            <a:off x="964900" y="1585600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35"/>
          <p:cNvSpPr/>
          <p:nvPr/>
        </p:nvSpPr>
        <p:spPr>
          <a:xfrm>
            <a:off x="964900" y="3166183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35"/>
          <p:cNvSpPr/>
          <p:nvPr/>
        </p:nvSpPr>
        <p:spPr>
          <a:xfrm>
            <a:off x="964900" y="4746765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2352100" y="1697667"/>
            <a:ext cx="3450400" cy="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1" name="Google Shape;381;p35"/>
          <p:cNvSpPr txBox="1">
            <a:spLocks noGrp="1"/>
          </p:cNvSpPr>
          <p:nvPr>
            <p:ph type="subTitle" idx="1"/>
          </p:nvPr>
        </p:nvSpPr>
        <p:spPr>
          <a:xfrm>
            <a:off x="2352100" y="2191267"/>
            <a:ext cx="34504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3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84" name="Google Shape;384;p3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5" name="Google Shape;385;p3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6" name="Google Shape;386;p3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87" name="Google Shape;387;p3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3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9" name="Google Shape;389;p35"/>
          <p:cNvSpPr txBox="1">
            <a:spLocks noGrp="1"/>
          </p:cNvSpPr>
          <p:nvPr>
            <p:ph type="title" idx="3"/>
          </p:nvPr>
        </p:nvSpPr>
        <p:spPr>
          <a:xfrm>
            <a:off x="2352100" y="3300857"/>
            <a:ext cx="3450400" cy="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4"/>
          </p:nvPr>
        </p:nvSpPr>
        <p:spPr>
          <a:xfrm>
            <a:off x="2352100" y="3794451"/>
            <a:ext cx="34504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title" idx="5"/>
          </p:nvPr>
        </p:nvSpPr>
        <p:spPr>
          <a:xfrm>
            <a:off x="2352100" y="4881397"/>
            <a:ext cx="3450400" cy="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6"/>
          </p:nvPr>
        </p:nvSpPr>
        <p:spPr>
          <a:xfrm>
            <a:off x="2352100" y="5352483"/>
            <a:ext cx="34504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043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964900" y="1585600"/>
            <a:ext cx="102760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2529167" y="1923867"/>
            <a:ext cx="2355200" cy="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6" name="Google Shape;396;p36"/>
          <p:cNvSpPr txBox="1">
            <a:spLocks noGrp="1"/>
          </p:cNvSpPr>
          <p:nvPr>
            <p:ph type="subTitle" idx="1"/>
          </p:nvPr>
        </p:nvSpPr>
        <p:spPr>
          <a:xfrm>
            <a:off x="4884275" y="1923856"/>
            <a:ext cx="60548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3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99" name="Google Shape;399;p3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0" name="Google Shape;400;p3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1" name="Google Shape;401;p3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02" name="Google Shape;402;p3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3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4" name="Google Shape;404;p36"/>
          <p:cNvSpPr/>
          <p:nvPr/>
        </p:nvSpPr>
        <p:spPr>
          <a:xfrm>
            <a:off x="964900" y="3166183"/>
            <a:ext cx="102760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36"/>
          <p:cNvSpPr txBox="1">
            <a:spLocks noGrp="1"/>
          </p:cNvSpPr>
          <p:nvPr>
            <p:ph type="title" idx="3"/>
          </p:nvPr>
        </p:nvSpPr>
        <p:spPr>
          <a:xfrm>
            <a:off x="2529167" y="3504433"/>
            <a:ext cx="2355200" cy="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4884275" y="3504431"/>
            <a:ext cx="60548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964900" y="4746767"/>
            <a:ext cx="102760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6"/>
          <p:cNvSpPr txBox="1">
            <a:spLocks noGrp="1"/>
          </p:cNvSpPr>
          <p:nvPr>
            <p:ph type="title" idx="5"/>
          </p:nvPr>
        </p:nvSpPr>
        <p:spPr>
          <a:xfrm>
            <a:off x="2529167" y="5085000"/>
            <a:ext cx="2355200" cy="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subTitle" idx="6"/>
          </p:nvPr>
        </p:nvSpPr>
        <p:spPr>
          <a:xfrm>
            <a:off x="4884275" y="5085007"/>
            <a:ext cx="60548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273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15" name="Google Shape;415;p37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22" name="Google Shape;422;p3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3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4" name="Google Shape;424;p3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25" name="Google Shape;425;p3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21442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/>
          <p:nvPr/>
        </p:nvSpPr>
        <p:spPr>
          <a:xfrm>
            <a:off x="964900" y="1585600"/>
            <a:ext cx="10276000" cy="10564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38"/>
          <p:cNvSpPr/>
          <p:nvPr/>
        </p:nvSpPr>
        <p:spPr>
          <a:xfrm>
            <a:off x="964900" y="2750891"/>
            <a:ext cx="10276000" cy="10564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38"/>
          <p:cNvSpPr/>
          <p:nvPr/>
        </p:nvSpPr>
        <p:spPr>
          <a:xfrm>
            <a:off x="964900" y="3916181"/>
            <a:ext cx="10276000" cy="10564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38"/>
          <p:cNvSpPr/>
          <p:nvPr/>
        </p:nvSpPr>
        <p:spPr>
          <a:xfrm>
            <a:off x="964900" y="5081472"/>
            <a:ext cx="10276000" cy="10564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33" name="Google Shape;433;p3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34" name="Google Shape;434;p3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5" name="Google Shape;435;p3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6" name="Google Shape;436;p3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37" name="Google Shape;437;p3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3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9" name="Google Shape;439;p38"/>
          <p:cNvSpPr txBox="1">
            <a:spLocks noGrp="1"/>
          </p:cNvSpPr>
          <p:nvPr>
            <p:ph type="title" idx="2"/>
          </p:nvPr>
        </p:nvSpPr>
        <p:spPr>
          <a:xfrm>
            <a:off x="4051217" y="1693100"/>
            <a:ext cx="6627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0" name="Google Shape;440;p38"/>
          <p:cNvSpPr txBox="1">
            <a:spLocks noGrp="1"/>
          </p:cNvSpPr>
          <p:nvPr>
            <p:ph type="subTitle" idx="1"/>
          </p:nvPr>
        </p:nvSpPr>
        <p:spPr>
          <a:xfrm>
            <a:off x="4051217" y="2183389"/>
            <a:ext cx="6627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8"/>
          <p:cNvSpPr txBox="1">
            <a:spLocks noGrp="1"/>
          </p:cNvSpPr>
          <p:nvPr>
            <p:ph type="title" idx="3"/>
          </p:nvPr>
        </p:nvSpPr>
        <p:spPr>
          <a:xfrm>
            <a:off x="4051217" y="2854868"/>
            <a:ext cx="6627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2" name="Google Shape;442;p38"/>
          <p:cNvSpPr txBox="1">
            <a:spLocks noGrp="1"/>
          </p:cNvSpPr>
          <p:nvPr>
            <p:ph type="subTitle" idx="4"/>
          </p:nvPr>
        </p:nvSpPr>
        <p:spPr>
          <a:xfrm>
            <a:off x="4051217" y="3345295"/>
            <a:ext cx="6627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title" idx="5"/>
          </p:nvPr>
        </p:nvSpPr>
        <p:spPr>
          <a:xfrm>
            <a:off x="4051217" y="4020167"/>
            <a:ext cx="6627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subTitle" idx="6"/>
          </p:nvPr>
        </p:nvSpPr>
        <p:spPr>
          <a:xfrm>
            <a:off x="4051217" y="4510579"/>
            <a:ext cx="6627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title" idx="7"/>
          </p:nvPr>
        </p:nvSpPr>
        <p:spPr>
          <a:xfrm>
            <a:off x="4051217" y="5185444"/>
            <a:ext cx="6627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subTitle" idx="8"/>
          </p:nvPr>
        </p:nvSpPr>
        <p:spPr>
          <a:xfrm>
            <a:off x="4051217" y="5675868"/>
            <a:ext cx="6627200" cy="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title" idx="9" hasCustomPrompt="1"/>
          </p:nvPr>
        </p:nvSpPr>
        <p:spPr>
          <a:xfrm>
            <a:off x="1513584" y="1872100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13" hasCustomPrompt="1"/>
          </p:nvPr>
        </p:nvSpPr>
        <p:spPr>
          <a:xfrm>
            <a:off x="1513584" y="3033865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14" hasCustomPrompt="1"/>
          </p:nvPr>
        </p:nvSpPr>
        <p:spPr>
          <a:xfrm>
            <a:off x="1513584" y="4199167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15" hasCustomPrompt="1"/>
          </p:nvPr>
        </p:nvSpPr>
        <p:spPr>
          <a:xfrm>
            <a:off x="1513584" y="5360932"/>
            <a:ext cx="111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41231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/>
          <p:nvPr/>
        </p:nvSpPr>
        <p:spPr>
          <a:xfrm>
            <a:off x="964900" y="1585600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39"/>
          <p:cNvSpPr/>
          <p:nvPr/>
        </p:nvSpPr>
        <p:spPr>
          <a:xfrm>
            <a:off x="964900" y="3166183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39"/>
          <p:cNvSpPr/>
          <p:nvPr/>
        </p:nvSpPr>
        <p:spPr>
          <a:xfrm>
            <a:off x="964900" y="4746765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39"/>
          <p:cNvSpPr/>
          <p:nvPr/>
        </p:nvSpPr>
        <p:spPr>
          <a:xfrm>
            <a:off x="6182745" y="1585600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39"/>
          <p:cNvSpPr/>
          <p:nvPr/>
        </p:nvSpPr>
        <p:spPr>
          <a:xfrm>
            <a:off x="6182745" y="3166183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2437767" y="168329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ubTitle" idx="1"/>
          </p:nvPr>
        </p:nvSpPr>
        <p:spPr>
          <a:xfrm>
            <a:off x="2437767" y="220231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9"/>
          <p:cNvSpPr txBox="1">
            <a:spLocks noGrp="1"/>
          </p:cNvSpPr>
          <p:nvPr>
            <p:ph type="title" idx="2"/>
          </p:nvPr>
        </p:nvSpPr>
        <p:spPr>
          <a:xfrm>
            <a:off x="7632879" y="168329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60" name="Google Shape;460;p39"/>
          <p:cNvSpPr txBox="1">
            <a:spLocks noGrp="1"/>
          </p:cNvSpPr>
          <p:nvPr>
            <p:ph type="subTitle" idx="3"/>
          </p:nvPr>
        </p:nvSpPr>
        <p:spPr>
          <a:xfrm>
            <a:off x="7632879" y="220231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39"/>
          <p:cNvSpPr txBox="1">
            <a:spLocks noGrp="1"/>
          </p:cNvSpPr>
          <p:nvPr>
            <p:ph type="title" idx="4"/>
          </p:nvPr>
        </p:nvSpPr>
        <p:spPr>
          <a:xfrm>
            <a:off x="2437767" y="3256464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62" name="Google Shape;462;p39"/>
          <p:cNvSpPr txBox="1">
            <a:spLocks noGrp="1"/>
          </p:cNvSpPr>
          <p:nvPr>
            <p:ph type="subTitle" idx="5"/>
          </p:nvPr>
        </p:nvSpPr>
        <p:spPr>
          <a:xfrm>
            <a:off x="2437767" y="3790301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9"/>
          <p:cNvSpPr txBox="1">
            <a:spLocks noGrp="1"/>
          </p:cNvSpPr>
          <p:nvPr>
            <p:ph type="title" idx="6"/>
          </p:nvPr>
        </p:nvSpPr>
        <p:spPr>
          <a:xfrm>
            <a:off x="7632879" y="3256464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64" name="Google Shape;464;p39"/>
          <p:cNvSpPr txBox="1">
            <a:spLocks noGrp="1"/>
          </p:cNvSpPr>
          <p:nvPr>
            <p:ph type="subTitle" idx="7"/>
          </p:nvPr>
        </p:nvSpPr>
        <p:spPr>
          <a:xfrm>
            <a:off x="7632879" y="3790301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3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67" name="Google Shape;467;p3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3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9" name="Google Shape;469;p3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70" name="Google Shape;470;p3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3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2" name="Google Shape;472;p39"/>
          <p:cNvSpPr txBox="1">
            <a:spLocks noGrp="1"/>
          </p:cNvSpPr>
          <p:nvPr>
            <p:ph type="title" idx="9"/>
          </p:nvPr>
        </p:nvSpPr>
        <p:spPr>
          <a:xfrm>
            <a:off x="2437767" y="4844397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3" name="Google Shape;473;p39"/>
          <p:cNvSpPr txBox="1">
            <a:spLocks noGrp="1"/>
          </p:cNvSpPr>
          <p:nvPr>
            <p:ph type="subTitle" idx="13"/>
          </p:nvPr>
        </p:nvSpPr>
        <p:spPr>
          <a:xfrm>
            <a:off x="2437767" y="5378235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278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40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7" name="Google Shape;477;p40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0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0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81" name="Google Shape;481;p40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40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83" name="Google Shape;483;p40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0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40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0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9" name="Google Shape;489;p4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90" name="Google Shape;490;p4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1" name="Google Shape;491;p4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2" name="Google Shape;492;p4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93" name="Google Shape;493;p4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4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3659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71904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98" name="Google Shape;498;p4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9" name="Google Shape;499;p4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0" name="Google Shape;500;p4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01" name="Google Shape;501;p4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4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3" name="Google Shape;503;p41"/>
          <p:cNvSpPr/>
          <p:nvPr/>
        </p:nvSpPr>
        <p:spPr>
          <a:xfrm>
            <a:off x="964900" y="1585600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41"/>
          <p:cNvSpPr/>
          <p:nvPr/>
        </p:nvSpPr>
        <p:spPr>
          <a:xfrm>
            <a:off x="964900" y="3166183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41"/>
          <p:cNvSpPr/>
          <p:nvPr/>
        </p:nvSpPr>
        <p:spPr>
          <a:xfrm>
            <a:off x="964900" y="4746765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41"/>
          <p:cNvSpPr/>
          <p:nvPr/>
        </p:nvSpPr>
        <p:spPr>
          <a:xfrm>
            <a:off x="6182733" y="1585600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41"/>
          <p:cNvSpPr/>
          <p:nvPr/>
        </p:nvSpPr>
        <p:spPr>
          <a:xfrm>
            <a:off x="6182733" y="3166177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41"/>
          <p:cNvSpPr txBox="1">
            <a:spLocks noGrp="1"/>
          </p:cNvSpPr>
          <p:nvPr>
            <p:ph type="title" idx="2"/>
          </p:nvPr>
        </p:nvSpPr>
        <p:spPr>
          <a:xfrm>
            <a:off x="2074600" y="1686800"/>
            <a:ext cx="39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09" name="Google Shape;509;p41"/>
          <p:cNvSpPr txBox="1">
            <a:spLocks noGrp="1"/>
          </p:cNvSpPr>
          <p:nvPr>
            <p:ph type="subTitle" idx="1"/>
          </p:nvPr>
        </p:nvSpPr>
        <p:spPr>
          <a:xfrm>
            <a:off x="2074600" y="2202367"/>
            <a:ext cx="3926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title" idx="3"/>
          </p:nvPr>
        </p:nvSpPr>
        <p:spPr>
          <a:xfrm>
            <a:off x="7263196" y="1683300"/>
            <a:ext cx="39688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11" name="Google Shape;511;p41"/>
          <p:cNvSpPr txBox="1">
            <a:spLocks noGrp="1"/>
          </p:cNvSpPr>
          <p:nvPr>
            <p:ph type="subTitle" idx="4"/>
          </p:nvPr>
        </p:nvSpPr>
        <p:spPr>
          <a:xfrm>
            <a:off x="7263196" y="2202317"/>
            <a:ext cx="3968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title" idx="5"/>
          </p:nvPr>
        </p:nvSpPr>
        <p:spPr>
          <a:xfrm>
            <a:off x="2074596" y="3256471"/>
            <a:ext cx="39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13" name="Google Shape;513;p41"/>
          <p:cNvSpPr txBox="1">
            <a:spLocks noGrp="1"/>
          </p:cNvSpPr>
          <p:nvPr>
            <p:ph type="subTitle" idx="6"/>
          </p:nvPr>
        </p:nvSpPr>
        <p:spPr>
          <a:xfrm>
            <a:off x="2074596" y="3790305"/>
            <a:ext cx="3926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title" idx="7"/>
          </p:nvPr>
        </p:nvSpPr>
        <p:spPr>
          <a:xfrm>
            <a:off x="7263196" y="3256480"/>
            <a:ext cx="39688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8"/>
          </p:nvPr>
        </p:nvSpPr>
        <p:spPr>
          <a:xfrm>
            <a:off x="7263196" y="3790301"/>
            <a:ext cx="3968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title" idx="9"/>
          </p:nvPr>
        </p:nvSpPr>
        <p:spPr>
          <a:xfrm>
            <a:off x="2074596" y="4844397"/>
            <a:ext cx="39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17" name="Google Shape;517;p41"/>
          <p:cNvSpPr txBox="1">
            <a:spLocks noGrp="1"/>
          </p:cNvSpPr>
          <p:nvPr>
            <p:ph type="subTitle" idx="13"/>
          </p:nvPr>
        </p:nvSpPr>
        <p:spPr>
          <a:xfrm>
            <a:off x="2074596" y="5378233"/>
            <a:ext cx="3926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6182733" y="4746739"/>
            <a:ext cx="5049200" cy="13912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41"/>
          <p:cNvSpPr txBox="1">
            <a:spLocks noGrp="1"/>
          </p:cNvSpPr>
          <p:nvPr>
            <p:ph type="title" idx="14"/>
          </p:nvPr>
        </p:nvSpPr>
        <p:spPr>
          <a:xfrm>
            <a:off x="7263196" y="4837045"/>
            <a:ext cx="39688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20" name="Google Shape;520;p41"/>
          <p:cNvSpPr txBox="1">
            <a:spLocks noGrp="1"/>
          </p:cNvSpPr>
          <p:nvPr>
            <p:ph type="subTitle" idx="15"/>
          </p:nvPr>
        </p:nvSpPr>
        <p:spPr>
          <a:xfrm>
            <a:off x="7263196" y="5370867"/>
            <a:ext cx="3968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9306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42"/>
          <p:cNvSpPr txBox="1">
            <a:spLocks noGrp="1"/>
          </p:cNvSpPr>
          <p:nvPr>
            <p:ph type="title" hasCustomPrompt="1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24" name="Google Shape;524;p42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title" idx="2" hasCustomPrompt="1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26" name="Google Shape;526;p42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title" idx="4" hasCustomPrompt="1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28" name="Google Shape;528;p42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9" name="Google Shape;529;p4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30" name="Google Shape;530;p4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4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4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33" name="Google Shape;533;p4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4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79651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hasCustomPrompt="1"/>
          </p:nvPr>
        </p:nvSpPr>
        <p:spPr>
          <a:xfrm>
            <a:off x="5429317" y="1672517"/>
            <a:ext cx="1360000" cy="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7297484" y="1672517"/>
            <a:ext cx="31808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2" hasCustomPrompt="1"/>
          </p:nvPr>
        </p:nvSpPr>
        <p:spPr>
          <a:xfrm>
            <a:off x="5429317" y="3148867"/>
            <a:ext cx="1360000" cy="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3"/>
          </p:nvPr>
        </p:nvSpPr>
        <p:spPr>
          <a:xfrm>
            <a:off x="7297484" y="3148699"/>
            <a:ext cx="31808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43"/>
          <p:cNvSpPr txBox="1">
            <a:spLocks noGrp="1"/>
          </p:cNvSpPr>
          <p:nvPr>
            <p:ph type="title" idx="4" hasCustomPrompt="1"/>
          </p:nvPr>
        </p:nvSpPr>
        <p:spPr>
          <a:xfrm>
            <a:off x="5429317" y="4625483"/>
            <a:ext cx="1360000" cy="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5"/>
          </p:nvPr>
        </p:nvSpPr>
        <p:spPr>
          <a:xfrm>
            <a:off x="7297484" y="4625251"/>
            <a:ext cx="31808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4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44" name="Google Shape;544;p4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4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6" name="Google Shape;546;p4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47" name="Google Shape;547;p4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4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9" name="Google Shape;549;p43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848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37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44"/>
          <p:cNvSpPr txBox="1">
            <a:spLocks noGrp="1"/>
          </p:cNvSpPr>
          <p:nvPr>
            <p:ph type="title" idx="2" hasCustomPrompt="1"/>
          </p:nvPr>
        </p:nvSpPr>
        <p:spPr>
          <a:xfrm>
            <a:off x="2089933" y="2351333"/>
            <a:ext cx="80124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54" name="Google Shape;554;p44"/>
          <p:cNvSpPr txBox="1">
            <a:spLocks noGrp="1"/>
          </p:cNvSpPr>
          <p:nvPr>
            <p:ph type="subTitle" idx="1"/>
          </p:nvPr>
        </p:nvSpPr>
        <p:spPr>
          <a:xfrm>
            <a:off x="2089933" y="4495833"/>
            <a:ext cx="38932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55" name="Google Shape;555;p44"/>
          <p:cNvSpPr txBox="1">
            <a:spLocks noGrp="1"/>
          </p:cNvSpPr>
          <p:nvPr>
            <p:ph type="subTitle" idx="3"/>
          </p:nvPr>
        </p:nvSpPr>
        <p:spPr>
          <a:xfrm>
            <a:off x="6208833" y="4495833"/>
            <a:ext cx="38932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23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45"/>
          <p:cNvSpPr txBox="1">
            <a:spLocks noGrp="1"/>
          </p:cNvSpPr>
          <p:nvPr>
            <p:ph type="title" hasCustomPrompt="1"/>
          </p:nvPr>
        </p:nvSpPr>
        <p:spPr>
          <a:xfrm>
            <a:off x="2089889" y="2200788"/>
            <a:ext cx="3893200" cy="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59" name="Google Shape;559;p45"/>
          <p:cNvSpPr txBox="1">
            <a:spLocks noGrp="1"/>
          </p:cNvSpPr>
          <p:nvPr>
            <p:ph type="subTitle" idx="1"/>
          </p:nvPr>
        </p:nvSpPr>
        <p:spPr>
          <a:xfrm>
            <a:off x="2089945" y="4590067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0" name="Google Shape;560;p45"/>
          <p:cNvSpPr txBox="1">
            <a:spLocks noGrp="1"/>
          </p:cNvSpPr>
          <p:nvPr>
            <p:ph type="subTitle" idx="2"/>
          </p:nvPr>
        </p:nvSpPr>
        <p:spPr>
          <a:xfrm>
            <a:off x="6208845" y="4590067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 idx="3" hasCustomPrompt="1"/>
          </p:nvPr>
        </p:nvSpPr>
        <p:spPr>
          <a:xfrm>
            <a:off x="6208840" y="2200788"/>
            <a:ext cx="3893200" cy="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62" name="Google Shape;562;p45"/>
          <p:cNvSpPr txBox="1">
            <a:spLocks noGrp="1"/>
          </p:cNvSpPr>
          <p:nvPr>
            <p:ph type="subTitle" idx="4"/>
          </p:nvPr>
        </p:nvSpPr>
        <p:spPr>
          <a:xfrm>
            <a:off x="2089933" y="4072297"/>
            <a:ext cx="38932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63" name="Google Shape;563;p45"/>
          <p:cNvSpPr txBox="1">
            <a:spLocks noGrp="1"/>
          </p:cNvSpPr>
          <p:nvPr>
            <p:ph type="subTitle" idx="5"/>
          </p:nvPr>
        </p:nvSpPr>
        <p:spPr>
          <a:xfrm>
            <a:off x="6208833" y="4072297"/>
            <a:ext cx="38932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667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933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46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7" name="Google Shape;567;p46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8" name="Google Shape;568;p46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70" name="Google Shape;570;p4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71" name="Google Shape;571;p4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2" name="Google Shape;572;p4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3" name="Google Shape;573;p4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74" name="Google Shape;574;p4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4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814481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8" name="Google Shape;578;p4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79" name="Google Shape;579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0" name="Google Shape;580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1" name="Google Shape;581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82" name="Google Shape;582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3" name="Google Shape;583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4" name="Google Shape;584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5" name="Google Shape;585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6" name="Google Shape;586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88" name="Google Shape;588;p4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0" name="Google Shape;590;p4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91" name="Google Shape;591;p4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2" name="Google Shape;592;p4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3" name="Google Shape;593;p4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94" name="Google Shape;594;p4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4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96" name="Google Shape;596;p4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97" name="Google Shape;59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61349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2" name="Google Shape;602;p48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03" name="Google Shape;603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4" name="Google Shape;604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5" name="Google Shape;605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06" name="Google Shape;606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7" name="Google Shape;607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9" name="Google Shape;609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0" name="Google Shape;610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2" name="Google Shape;612;p48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3" name="Google Shape;613;p4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14" name="Google Shape;614;p4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" name="Google Shape;615;p4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6" name="Google Shape;616;p4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17" name="Google Shape;617;p4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4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19" name="Google Shape;619;p48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20" name="Google Shape;620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010966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5" name="Google Shape;625;p49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626" name="Google Shape;626;p49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1" name="Google Shape;631;p49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32" name="Google Shape;632;p49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49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49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49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36" name="Google Shape;636;p49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49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8" name="Google Shape;638;p49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39" name="Google Shape;639;p49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40" name="Google Shape;640;p49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41" name="Google Shape;641;p49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2" name="Google Shape;642;p49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49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44" name="Google Shape;644;p49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5" name="Google Shape;645;p49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49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49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8" name="Google Shape;648;p49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9" name="Google Shape;649;p49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50" name="Google Shape;650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1" name="Google Shape;651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2" name="Google Shape;652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53" name="Google Shape;653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4" name="Google Shape;654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6" name="Google Shape;656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7" name="Google Shape;657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9" name="Google Shape;659;p49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60" name="Google Shape;660;p4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61" name="Google Shape;661;p4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2" name="Google Shape;662;p4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3" name="Google Shape;663;p4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64" name="Google Shape;664;p4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4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6" name="Google Shape;666;p49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67" name="Google Shape;667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49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671" name="Google Shape;671;p49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4" name="Google Shape;674;p49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675" name="Google Shape;675;p49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6" name="Google Shape;676;p49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677" name="Google Shape;677;p49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49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49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49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4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192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917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53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158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96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484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>
            <a:spLocks noGrp="1"/>
          </p:cNvSpPr>
          <p:nvPr>
            <p:ph type="subTitle" idx="1"/>
          </p:nvPr>
        </p:nvSpPr>
        <p:spPr>
          <a:xfrm>
            <a:off x="1235233" y="4283031"/>
            <a:ext cx="4860767" cy="5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/>
            <a:r>
              <a:rPr lang="en-US"/>
              <a:t>ADIB ASYRAAF </a:t>
            </a:r>
          </a:p>
          <a:p>
            <a:pPr marL="0" lvl="0" indent="0"/>
            <a:r>
              <a:rPr lang="en-US"/>
              <a:t>KHAIRUL HAZIQ</a:t>
            </a:r>
          </a:p>
          <a:p>
            <a:pPr marL="0" lvl="0" indent="0"/>
            <a:r>
              <a:rPr lang="en-US"/>
              <a:t>MUHAMMAD 'ARIF </a:t>
            </a:r>
          </a:p>
          <a:p>
            <a:pPr marL="0" lvl="0" indent="0"/>
            <a:r>
              <a:rPr lang="en-US"/>
              <a:t>MUHAMMAD AYSAR</a:t>
            </a:r>
          </a:p>
        </p:txBody>
      </p:sp>
      <p:sp>
        <p:nvSpPr>
          <p:cNvPr id="699" name="Google Shape;699;p56"/>
          <p:cNvSpPr txBox="1">
            <a:spLocks noGrp="1"/>
          </p:cNvSpPr>
          <p:nvPr>
            <p:ph type="ctrTitle"/>
          </p:nvPr>
        </p:nvSpPr>
        <p:spPr>
          <a:xfrm>
            <a:off x="1301562" y="1473253"/>
            <a:ext cx="5450400" cy="21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/>
              <a:t>/COLLEGE DORM ADMISSION THROUGH COUPONS (CDAC) SYSTEM</a:t>
            </a:r>
          </a:p>
        </p:txBody>
      </p:sp>
      <p:grpSp>
        <p:nvGrpSpPr>
          <p:cNvPr id="700" name="Google Shape;700;p56"/>
          <p:cNvGrpSpPr/>
          <p:nvPr/>
        </p:nvGrpSpPr>
        <p:grpSpPr>
          <a:xfrm>
            <a:off x="7166706" y="2424118"/>
            <a:ext cx="2965548" cy="2512809"/>
            <a:chOff x="5375029" y="1818088"/>
            <a:chExt cx="2224161" cy="1884607"/>
          </a:xfrm>
        </p:grpSpPr>
        <p:sp>
          <p:nvSpPr>
            <p:cNvPr id="701" name="Google Shape;701;p56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6"/>
          <p:cNvGrpSpPr/>
          <p:nvPr/>
        </p:nvGrpSpPr>
        <p:grpSpPr>
          <a:xfrm>
            <a:off x="9490989" y="1914322"/>
            <a:ext cx="1060523" cy="834820"/>
            <a:chOff x="7542675" y="1392460"/>
            <a:chExt cx="879178" cy="692069"/>
          </a:xfrm>
        </p:grpSpPr>
        <p:sp>
          <p:nvSpPr>
            <p:cNvPr id="713" name="Google Shape;713;p56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14" name="Google Shape;714;p56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715" name="Google Shape;715;p5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5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5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9" name="Google Shape;719;p5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720" name="Google Shape;720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3" name="Google Shape;723;p56"/>
          <p:cNvGrpSpPr/>
          <p:nvPr/>
        </p:nvGrpSpPr>
        <p:grpSpPr>
          <a:xfrm>
            <a:off x="6740547" y="3793769"/>
            <a:ext cx="844628" cy="978524"/>
            <a:chOff x="5055410" y="2845326"/>
            <a:chExt cx="633471" cy="733893"/>
          </a:xfrm>
        </p:grpSpPr>
        <p:grpSp>
          <p:nvGrpSpPr>
            <p:cNvPr id="724" name="Google Shape;724;p56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725" name="Google Shape;725;p56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26" name="Google Shape;726;p56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727" name="Google Shape;727;p56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56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56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0" name="Google Shape;730;p56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731" name="Google Shape;731;p56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56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56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4" name="Google Shape;734;p56"/>
          <p:cNvGrpSpPr/>
          <p:nvPr/>
        </p:nvGrpSpPr>
        <p:grpSpPr>
          <a:xfrm>
            <a:off x="9902927" y="3286258"/>
            <a:ext cx="926443" cy="659589"/>
            <a:chOff x="3336290" y="764021"/>
            <a:chExt cx="810300" cy="576900"/>
          </a:xfrm>
        </p:grpSpPr>
        <p:sp>
          <p:nvSpPr>
            <p:cNvPr id="735" name="Google Shape;735;p5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56"/>
          <p:cNvGrpSpPr/>
          <p:nvPr/>
        </p:nvGrpSpPr>
        <p:grpSpPr>
          <a:xfrm>
            <a:off x="6879215" y="2308480"/>
            <a:ext cx="1332381" cy="335075"/>
            <a:chOff x="6394932" y="2541500"/>
            <a:chExt cx="959100" cy="241200"/>
          </a:xfrm>
        </p:grpSpPr>
        <p:sp>
          <p:nvSpPr>
            <p:cNvPr id="739" name="Google Shape;739;p56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6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6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6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6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56"/>
          <p:cNvGrpSpPr/>
          <p:nvPr/>
        </p:nvGrpSpPr>
        <p:grpSpPr>
          <a:xfrm>
            <a:off x="382157" y="5333333"/>
            <a:ext cx="194489" cy="1277668"/>
            <a:chOff x="286625" y="3923799"/>
            <a:chExt cx="145867" cy="958251"/>
          </a:xfrm>
        </p:grpSpPr>
        <p:sp>
          <p:nvSpPr>
            <p:cNvPr id="745" name="Google Shape;745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46" name="Google Shape;746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7" name="Google Shape;747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48" name="Google Shape;748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9" name="Google Shape;749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1" name="Google Shape;751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2" name="Google Shape;752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54" name="Google Shape;754;p56">
            <a:hlinkClick r:id="" action="ppaction://hlinkshowjump?jump=nextslide"/>
          </p:cNvPr>
          <p:cNvCxnSpPr/>
          <p:nvPr/>
        </p:nvCxnSpPr>
        <p:spPr>
          <a:xfrm>
            <a:off x="1394800" y="534291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5" name="Google Shape;755;p56"/>
          <p:cNvSpPr txBox="1">
            <a:spLocks noGrp="1"/>
          </p:cNvSpPr>
          <p:nvPr>
            <p:ph type="subTitle" idx="1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33">
                <a:latin typeface="Oswald"/>
                <a:ea typeface="Oswald"/>
                <a:cs typeface="Oswald"/>
                <a:sym typeface="Oswald"/>
              </a:rPr>
              <a:t>CSC404</a:t>
            </a:r>
            <a:endParaRPr sz="1333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6" name="Google Shape;756;p56">
            <a:hlinkClick r:id="rId3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7" name="Google Shape;757;p56">
            <a:hlinkClick r:id="rId3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8" name="Google Shape;758;p56">
            <a:hlinkClick r:id="rId4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9" name="Google Shape;759;p5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84467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 APPLYING ONE DIMENSIONAL AND TWO DIMENSIONAL ARRAY CONCEPTS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D905C-981E-823A-EEF1-E2E1FF80C603}"/>
              </a:ext>
            </a:extLst>
          </p:cNvPr>
          <p:cNvSpPr txBox="1"/>
          <p:nvPr/>
        </p:nvSpPr>
        <p:spPr>
          <a:xfrm>
            <a:off x="1586200" y="1821565"/>
            <a:ext cx="9360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The program utilizes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1D arrays 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to store data related to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Student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Activity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2D array 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to store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participations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(contain student ID and the activities the student joined)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7DB60-81AA-95B2-B2F3-7B3DF8346DAE}"/>
              </a:ext>
            </a:extLst>
          </p:cNvPr>
          <p:cNvSpPr txBox="1"/>
          <p:nvPr/>
        </p:nvSpPr>
        <p:spPr>
          <a:xfrm>
            <a:off x="1649801" y="3713190"/>
            <a:ext cx="7632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int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MAX_ACTIVITIES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D19A66"/>
                </a:solidFill>
                <a:effectLst/>
                <a:latin typeface="Fira Code Retina" pitchFamily="1" charset="0"/>
              </a:rPr>
              <a:t>10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int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D19A66"/>
                </a:solidFill>
                <a:effectLst/>
                <a:latin typeface="Fira Code Retina" pitchFamily="1" charset="0"/>
              </a:rPr>
              <a:t>50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endParaRPr lang="en-US" b="0">
              <a:solidFill>
                <a:srgbClr val="E5C07B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Student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];</a:t>
            </a:r>
          </a:p>
          <a:p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Activity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activities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MAX_ACTIVITIES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];</a:t>
            </a:r>
          </a:p>
          <a:p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participations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][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MAX_ACTIVITIES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3101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/CALCULATION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2F4D2-B329-7C02-F664-A164C412D513}"/>
              </a:ext>
            </a:extLst>
          </p:cNvPr>
          <p:cNvSpPr txBox="1"/>
          <p:nvPr/>
        </p:nvSpPr>
        <p:spPr>
          <a:xfrm>
            <a:off x="1586199" y="1519641"/>
            <a:ext cx="9360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If a student has accumulated 10 or more coupons, they are eligible for dorm admission.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3C8E9-0B67-FAB0-6495-C5B94B90443F}"/>
              </a:ext>
            </a:extLst>
          </p:cNvPr>
          <p:cNvSpPr txBox="1"/>
          <p:nvPr/>
        </p:nvSpPr>
        <p:spPr>
          <a:xfrm>
            <a:off x="1500996" y="2383705"/>
            <a:ext cx="9104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if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-&gt;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coupons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&gt;=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D19A66"/>
                </a:solidFill>
                <a:effectLst/>
                <a:latin typeface="Fira Code Retina" pitchFamily="1" charset="0"/>
              </a:rPr>
              <a:t>10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cout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"Student is eligible for dorm admission!</a:t>
            </a:r>
            <a:r>
              <a:rPr lang="en-US" b="0">
                <a:solidFill>
                  <a:srgbClr val="56B6C2"/>
                </a:solidFill>
                <a:effectLst/>
                <a:latin typeface="Fira Code Retina" pitchFamily="1" charset="0"/>
              </a:rPr>
              <a:t>\n\n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else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cout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"Student is not eligible for dorm admission.</a:t>
            </a:r>
            <a:r>
              <a:rPr lang="en-US" b="0">
                <a:solidFill>
                  <a:srgbClr val="56B6C2"/>
                </a:solidFill>
                <a:effectLst/>
                <a:latin typeface="Fira Code Retina" pitchFamily="1" charset="0"/>
              </a:rPr>
              <a:t>\n\n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/CALCULATION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2F4D2-B329-7C02-F664-A164C412D513}"/>
              </a:ext>
            </a:extLst>
          </p:cNvPr>
          <p:cNvSpPr txBox="1"/>
          <p:nvPr/>
        </p:nvSpPr>
        <p:spPr>
          <a:xfrm>
            <a:off x="1586199" y="1519641"/>
            <a:ext cx="9360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Increment the coupon for the student if successfully add an activity for the student participation.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F0C0-EF6E-BC62-DE23-2864DEFDF848}"/>
              </a:ext>
            </a:extLst>
          </p:cNvPr>
          <p:cNvSpPr txBox="1"/>
          <p:nvPr/>
        </p:nvSpPr>
        <p:spPr>
          <a:xfrm>
            <a:off x="1448176" y="2437111"/>
            <a:ext cx="11216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if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alreadyParticipated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cerr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600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600" b="0">
                <a:solidFill>
                  <a:srgbClr val="98C379"/>
                </a:solidFill>
                <a:effectLst/>
                <a:latin typeface="Fira Code Retina" pitchFamily="1" charset="0"/>
              </a:rPr>
              <a:t>"The student has already participated in this activity.</a:t>
            </a:r>
            <a:r>
              <a:rPr lang="en-US" sz="1600" b="0">
                <a:solidFill>
                  <a:srgbClr val="56B6C2"/>
                </a:solidFill>
                <a:effectLst/>
                <a:latin typeface="Fira Code Retina" pitchFamily="1" charset="0"/>
              </a:rPr>
              <a:t>\n\n</a:t>
            </a:r>
            <a:r>
              <a:rPr lang="en-US" sz="1600" b="0">
                <a:solidFill>
                  <a:srgbClr val="98C379"/>
                </a:solidFill>
                <a:effectLst/>
                <a:latin typeface="Fira Code Retina" pitchFamily="1" charset="0"/>
              </a:rPr>
              <a:t>"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  <a:p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else</a:t>
            </a:r>
            <a:endParaRPr lang="en-US" sz="16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sz="1600" b="0">
                <a:solidFill>
                  <a:srgbClr val="7F848E"/>
                </a:solidFill>
                <a:effectLst/>
                <a:latin typeface="Fira Code Retina" pitchFamily="1" charset="0"/>
              </a:rPr>
              <a:t>    // Add a coupon to the student</a:t>
            </a:r>
            <a:endParaRPr lang="en-US" sz="16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students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studentIndex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].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coupons</a:t>
            </a:r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++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sz="1600">
                <a:solidFill>
                  <a:srgbClr val="ABB2BF"/>
                </a:solidFill>
                <a:latin typeface="Fira Code Retina" pitchFamily="1" charset="0"/>
              </a:rPr>
              <a:t>    ....</a:t>
            </a:r>
            <a:endParaRPr lang="en-US" sz="16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82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/EXCEPTION HANDLING (ERROR HANDLING)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91F2A-4DAB-9B33-0EE5-F5F41A5FA8B6}"/>
              </a:ext>
            </a:extLst>
          </p:cNvPr>
          <p:cNvSpPr txBox="1"/>
          <p:nvPr/>
        </p:nvSpPr>
        <p:spPr>
          <a:xfrm>
            <a:off x="1586199" y="1519641"/>
            <a:ext cx="9360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The program employs exception handling to manage potential errors at runtime.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308C-7238-603C-2F34-E4FB9AE90170}"/>
              </a:ext>
            </a:extLst>
          </p:cNvPr>
          <p:cNvSpPr txBox="1"/>
          <p:nvPr/>
        </p:nvSpPr>
        <p:spPr>
          <a:xfrm>
            <a:off x="1104880" y="3075243"/>
            <a:ext cx="110871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    // Initialization phase: Load students, activities, and participations data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try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{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loadStudents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();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loadActivities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();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loadParticipations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();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}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catch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 err="1">
                <a:solidFill>
                  <a:srgbClr val="E5C07B"/>
                </a:solidFill>
                <a:effectLst/>
                <a:latin typeface="Fira Code Retina" pitchFamily="1" charset="0"/>
              </a:rPr>
              <a:t>runtime_error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56B6C2"/>
                </a:solidFill>
                <a:effectLst/>
                <a:latin typeface="Fira Code Retina" pitchFamily="1" charset="0"/>
              </a:rPr>
              <a:t>&amp;</a:t>
            </a:r>
            <a:r>
              <a:rPr lang="en-US" sz="1400" b="0">
                <a:solidFill>
                  <a:srgbClr val="E06C75"/>
                </a:solidFill>
                <a:effectLst/>
                <a:latin typeface="Fira Code Retina" pitchFamily="1" charset="0"/>
              </a:rPr>
              <a:t>e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{</a:t>
            </a:r>
          </a:p>
          <a:p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        // If any file operation fails, print error message and exit the program.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400" b="0" err="1">
                <a:solidFill>
                  <a:srgbClr val="E06C75"/>
                </a:solidFill>
                <a:effectLst/>
                <a:latin typeface="Fira Code Retina" pitchFamily="1" charset="0"/>
              </a:rPr>
              <a:t>cerr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98C379"/>
                </a:solidFill>
                <a:effectLst/>
                <a:latin typeface="Fira Code Retina" pitchFamily="1" charset="0"/>
              </a:rPr>
              <a:t>"Error while loading data: "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 err="1">
                <a:solidFill>
                  <a:srgbClr val="E06C75"/>
                </a:solidFill>
                <a:effectLst/>
                <a:latin typeface="Fira Code Retina" pitchFamily="1" charset="0"/>
              </a:rPr>
              <a:t>e</a:t>
            </a:r>
            <a:r>
              <a:rPr lang="en-US" sz="1400" b="0" err="1">
                <a:solidFill>
                  <a:srgbClr val="ABB2BF"/>
                </a:solidFill>
                <a:effectLst/>
                <a:latin typeface="Fira Code Retina" pitchFamily="1" charset="0"/>
              </a:rPr>
              <a:t>.</a:t>
            </a:r>
            <a:r>
              <a:rPr lang="en-US" sz="1400" b="0" err="1">
                <a:solidFill>
                  <a:srgbClr val="61AFEF"/>
                </a:solidFill>
                <a:effectLst/>
                <a:latin typeface="Fira Code Retina" pitchFamily="1" charset="0"/>
              </a:rPr>
              <a:t>what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&lt;&lt;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98C379"/>
                </a:solidFill>
                <a:effectLst/>
                <a:latin typeface="Fira Code Retina" pitchFamily="1" charset="0"/>
              </a:rPr>
              <a:t>'</a:t>
            </a:r>
            <a:r>
              <a:rPr lang="en-US" sz="1400" b="0">
                <a:solidFill>
                  <a:srgbClr val="56B6C2"/>
                </a:solidFill>
                <a:effectLst/>
                <a:latin typeface="Fira Code Retina" pitchFamily="1" charset="0"/>
              </a:rPr>
              <a:t>\n</a:t>
            </a:r>
            <a:r>
              <a:rPr lang="en-US" sz="1400" b="0">
                <a:solidFill>
                  <a:srgbClr val="98C379"/>
                </a:solidFill>
                <a:effectLst/>
                <a:latin typeface="Fira Code Retina" pitchFamily="1" charset="0"/>
              </a:rPr>
              <a:t>'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return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56B6C2"/>
                </a:solidFill>
                <a:effectLst/>
                <a:latin typeface="Fira Code Retina" pitchFamily="1" charset="0"/>
              </a:rPr>
              <a:t>-</a:t>
            </a:r>
            <a:r>
              <a:rPr lang="en-US" sz="1400" b="0">
                <a:solidFill>
                  <a:srgbClr val="D19A66"/>
                </a:solidFill>
                <a:effectLst/>
                <a:latin typeface="Fira Code Retina" pitchFamily="1" charset="0"/>
              </a:rPr>
              <a:t>1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5AE5D-417E-C7FF-83FD-24509CCB26A4}"/>
              </a:ext>
            </a:extLst>
          </p:cNvPr>
          <p:cNvSpPr txBox="1"/>
          <p:nvPr/>
        </p:nvSpPr>
        <p:spPr>
          <a:xfrm>
            <a:off x="1337642" y="2329096"/>
            <a:ext cx="985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It throws and catches exceptions if a file can't be opened or a student/activity can't be found.</a:t>
            </a:r>
          </a:p>
        </p:txBody>
      </p:sp>
    </p:spTree>
    <p:extLst>
      <p:ext uri="{BB962C8B-B14F-4D97-AF65-F5344CB8AC3E}">
        <p14:creationId xmlns:p14="http://schemas.microsoft.com/office/powerpoint/2010/main" val="17644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/EXCEPTION HANDLING (ERROR HANDLING)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58E3D-4F30-1C81-7761-6FA25EB73466}"/>
              </a:ext>
            </a:extLst>
          </p:cNvPr>
          <p:cNvSpPr txBox="1"/>
          <p:nvPr/>
        </p:nvSpPr>
        <p:spPr>
          <a:xfrm>
            <a:off x="1234682" y="2843012"/>
            <a:ext cx="101877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students data from the file</a:t>
            </a:r>
            <a:endParaRPr lang="en-US" sz="16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600" b="0">
                <a:solidFill>
                  <a:srgbClr val="61AFEF"/>
                </a:solidFill>
                <a:effectLst/>
                <a:latin typeface="Fira Code Retina" pitchFamily="1" charset="0"/>
              </a:rPr>
              <a:t>loadStudents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()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600" b="0" err="1">
                <a:solidFill>
                  <a:srgbClr val="E5C07B"/>
                </a:solidFill>
                <a:effectLst/>
                <a:latin typeface="Fira Code Retina" pitchFamily="1" charset="0"/>
              </a:rPr>
              <a:t>ifstream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600" b="0" err="1">
                <a:solidFill>
                  <a:srgbClr val="E06C75"/>
                </a:solidFill>
                <a:effectLst/>
                <a:latin typeface="Fira Code Retina" pitchFamily="1" charset="0"/>
              </a:rPr>
              <a:t>inputFile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sz="1600" b="0">
                <a:solidFill>
                  <a:srgbClr val="E06C75"/>
                </a:solidFill>
                <a:effectLst/>
                <a:latin typeface="Fira Code Retina" pitchFamily="1" charset="0"/>
              </a:rPr>
              <a:t>STUDENTS_FILE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);</a:t>
            </a:r>
          </a:p>
          <a:p>
            <a:r>
              <a:rPr lang="en-US" sz="1600" b="0">
                <a:solidFill>
                  <a:srgbClr val="7F848E"/>
                </a:solidFill>
                <a:effectLst/>
                <a:latin typeface="Fira Code Retina" pitchFamily="1" charset="0"/>
              </a:rPr>
              <a:t>    // Exception handling: throw an error if the file cannot be opened</a:t>
            </a:r>
            <a:endParaRPr lang="en-US" sz="16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if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sz="1600" b="0">
                <a:solidFill>
                  <a:srgbClr val="61AFEF"/>
                </a:solidFill>
                <a:effectLst/>
                <a:latin typeface="Fira Code Retina" pitchFamily="1" charset="0"/>
              </a:rPr>
              <a:t>!</a:t>
            </a:r>
            <a:r>
              <a:rPr lang="en-US" sz="1600" b="0" err="1">
                <a:solidFill>
                  <a:srgbClr val="E06C75"/>
                </a:solidFill>
                <a:effectLst/>
                <a:latin typeface="Fira Code Retina" pitchFamily="1" charset="0"/>
              </a:rPr>
              <a:t>inputFile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{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sz="1600" b="0">
                <a:solidFill>
                  <a:srgbClr val="C678DD"/>
                </a:solidFill>
                <a:effectLst/>
                <a:latin typeface="Fira Code Retina" pitchFamily="1" charset="0"/>
              </a:rPr>
              <a:t>throw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600" b="0" err="1">
                <a:solidFill>
                  <a:srgbClr val="E5C07B"/>
                </a:solidFill>
                <a:effectLst/>
                <a:latin typeface="Fira Code Retina" pitchFamily="1" charset="0"/>
              </a:rPr>
              <a:t>runtime_error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sz="1600" b="0">
                <a:solidFill>
                  <a:srgbClr val="98C379"/>
                </a:solidFill>
                <a:effectLst/>
                <a:latin typeface="Fira Code Retina" pitchFamily="1" charset="0"/>
              </a:rPr>
              <a:t>"Unable to open students file for reading."</a:t>
            </a:r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);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    }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1C398-6273-2CE3-AA29-FAFE0F6E626E}"/>
              </a:ext>
            </a:extLst>
          </p:cNvPr>
          <p:cNvSpPr txBox="1"/>
          <p:nvPr/>
        </p:nvSpPr>
        <p:spPr>
          <a:xfrm>
            <a:off x="1234682" y="1814386"/>
            <a:ext cx="985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runtime_error</a:t>
            </a:r>
          </a:p>
          <a:p>
            <a:r>
              <a:rPr lang="en-US" u="sng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When a program is syntactically correct but contains an issue that is only detected during program execution.</a:t>
            </a:r>
          </a:p>
        </p:txBody>
      </p:sp>
    </p:spTree>
    <p:extLst>
      <p:ext uri="{BB962C8B-B14F-4D97-AF65-F5344CB8AC3E}">
        <p14:creationId xmlns:p14="http://schemas.microsoft.com/office/powerpoint/2010/main" val="69665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6" name="Google Shape;6106;p11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107" name="Google Shape;6107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8" name="Google Shape;6108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9" name="Google Shape;6109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10" name="Google Shape;6110;p11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111" name="Google Shape;6111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112" name="Google Shape;6112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13" name="Google Shape;6113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114" name="Google Shape;6114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15" name="Google Shape;6115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6" name="Google Shape;6116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17" name="Google Shape;6117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18" name="Google Shape;6118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9" name="Google Shape;6119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20" name="Google Shape;6120;p115">
            <a:hlinkClick r:id="rId3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1" name="Google Shape;6121;p115"/>
          <p:cNvSpPr txBox="1">
            <a:spLocks noGrp="1"/>
          </p:cNvSpPr>
          <p:nvPr>
            <p:ph type="ctrTitle"/>
          </p:nvPr>
        </p:nvSpPr>
        <p:spPr>
          <a:xfrm>
            <a:off x="870254" y="2980472"/>
            <a:ext cx="5712000" cy="11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/>
              <a:t>/THANK </a:t>
            </a:r>
            <a:br>
              <a:rPr lang="en"/>
            </a:br>
            <a:r>
              <a:rPr lang="en"/>
              <a:t>YOU</a:t>
            </a:r>
            <a:endParaRPr/>
          </a:p>
        </p:txBody>
      </p:sp>
      <p:sp>
        <p:nvSpPr>
          <p:cNvPr id="6143" name="Google Shape;6143;p115"/>
          <p:cNvSpPr/>
          <p:nvPr/>
        </p:nvSpPr>
        <p:spPr>
          <a:xfrm>
            <a:off x="1397261" y="5417301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144" name="Google Shape;6144;p115"/>
          <p:cNvGrpSpPr/>
          <p:nvPr/>
        </p:nvGrpSpPr>
        <p:grpSpPr>
          <a:xfrm>
            <a:off x="6096000" y="1897818"/>
            <a:ext cx="4312280" cy="3062363"/>
            <a:chOff x="4940950" y="1023666"/>
            <a:chExt cx="3234210" cy="2296772"/>
          </a:xfrm>
        </p:grpSpPr>
        <p:grpSp>
          <p:nvGrpSpPr>
            <p:cNvPr id="6145" name="Google Shape;6145;p115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6146" name="Google Shape;6146;p115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7" name="Google Shape;6147;p11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8" name="Google Shape;6148;p115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9" name="Google Shape;6149;p11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0" name="Google Shape;6150;p115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1" name="Google Shape;6151;p115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2" name="Google Shape;6152;p115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3" name="Google Shape;6153;p115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4" name="Google Shape;6154;p115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5" name="Google Shape;6155;p115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6" name="Google Shape;6156;p115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7" name="Google Shape;6157;p115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6158" name="Google Shape;6158;p115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159" name="Google Shape;6159;p115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6160" name="Google Shape;6160;p115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1" name="Google Shape;6161;p115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2" name="Google Shape;6162;p115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3" name="Google Shape;6163;p115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64" name="Google Shape;6164;p115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6165" name="Google Shape;6165;p115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66" name="Google Shape;6166;p115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67" name="Google Shape;6167;p115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68" name="Google Shape;6168;p115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69" name="Google Shape;6169;p115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6170" name="Google Shape;6170;p11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171" name="Google Shape;6171;p11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172" name="Google Shape;6172;p11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3" name="Google Shape;6173;p11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74" name="Google Shape;6174;p115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6175" name="Google Shape;6175;p115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6" name="Google Shape;6176;p115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7" name="Google Shape;6177;p115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8" name="Google Shape;6178;p115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9" name="Google Shape;6179;p115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6180" name="Google Shape;6180;p115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81" name="Google Shape;6181;p115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82" name="Google Shape;6182;p115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83" name="Google Shape;6183;p115">
            <a:hlinkClick r:id="rId3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4" name="Google Shape;6184;p115">
            <a:hlinkClick r:id="rId4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5" name="Google Shape;6185;p115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186" name="Google Shape;6186;p115"/>
          <p:cNvGrpSpPr/>
          <p:nvPr/>
        </p:nvGrpSpPr>
        <p:grpSpPr>
          <a:xfrm>
            <a:off x="6197616" y="3507600"/>
            <a:ext cx="587815" cy="588063"/>
            <a:chOff x="948586" y="2887902"/>
            <a:chExt cx="440861" cy="441047"/>
          </a:xfrm>
        </p:grpSpPr>
        <p:sp>
          <p:nvSpPr>
            <p:cNvPr id="6187" name="Google Shape;6187;p115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8" name="Google Shape;6188;p115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90" name="Google Shape;6190;p115">
            <a:hlinkClick r:id="rId5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1333" kern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Google Shape;1359;p67"/>
          <p:cNvGrpSpPr/>
          <p:nvPr/>
        </p:nvGrpSpPr>
        <p:grpSpPr>
          <a:xfrm>
            <a:off x="1288320" y="2185324"/>
            <a:ext cx="982800" cy="982800"/>
            <a:chOff x="991075" y="1881675"/>
            <a:chExt cx="737100" cy="737100"/>
          </a:xfrm>
        </p:grpSpPr>
        <p:sp>
          <p:nvSpPr>
            <p:cNvPr id="1360" name="Google Shape;1360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67"/>
          <p:cNvGrpSpPr/>
          <p:nvPr/>
        </p:nvGrpSpPr>
        <p:grpSpPr>
          <a:xfrm>
            <a:off x="4729795" y="2185324"/>
            <a:ext cx="982800" cy="982800"/>
            <a:chOff x="991075" y="1881675"/>
            <a:chExt cx="737100" cy="737100"/>
          </a:xfrm>
        </p:grpSpPr>
        <p:sp>
          <p:nvSpPr>
            <p:cNvPr id="1363" name="Google Shape;1363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67"/>
          <p:cNvGrpSpPr/>
          <p:nvPr/>
        </p:nvGrpSpPr>
        <p:grpSpPr>
          <a:xfrm>
            <a:off x="8198901" y="2185357"/>
            <a:ext cx="982800" cy="982800"/>
            <a:chOff x="991075" y="1881675"/>
            <a:chExt cx="737100" cy="737100"/>
          </a:xfrm>
        </p:grpSpPr>
        <p:sp>
          <p:nvSpPr>
            <p:cNvPr id="1366" name="Google Shape;1366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Google Shape;1369;p6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370" name="Google Shape;1370;p6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6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6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3" name="Google Shape;1373;p6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374" name="Google Shape;1374;p6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75" name="Google Shape;1375;p6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6" name="Google Shape;1376;p6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377" name="Google Shape;1377;p6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8" name="Google Shape;1378;p6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6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0" name="Google Shape;1380;p6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1" name="Google Shape;1381;p6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6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3" name="Google Shape;1383;p6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 b="0"/>
              <a:t>CSC404</a:t>
            </a:r>
          </a:p>
        </p:txBody>
      </p:sp>
      <p:sp>
        <p:nvSpPr>
          <p:cNvPr id="1384" name="Google Shape;1384;p67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/PROBLEM STATEMENTS</a:t>
            </a:r>
            <a:endParaRPr/>
          </a:p>
        </p:txBody>
      </p:sp>
      <p:sp>
        <p:nvSpPr>
          <p:cNvPr id="1386" name="Google Shape;1386;p67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Current manual tracking of activity-based coupons is error-prone and inefficient.</a:t>
            </a:r>
            <a:endParaRPr/>
          </a:p>
        </p:txBody>
      </p:sp>
      <p:sp>
        <p:nvSpPr>
          <p:cNvPr id="1388" name="Google Shape;1388;p67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Determining dorm eligibility based on coupon count is difficult and unreliable.</a:t>
            </a:r>
            <a:endParaRPr/>
          </a:p>
        </p:txBody>
      </p:sp>
      <p:sp>
        <p:nvSpPr>
          <p:cNvPr id="1390" name="Google Shape;1390;p67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The absence of a centralized system for student registration and coupon allocation causes operational delays.</a:t>
            </a:r>
            <a:endParaRPr/>
          </a:p>
        </p:txBody>
      </p:sp>
      <p:sp>
        <p:nvSpPr>
          <p:cNvPr id="1435" name="Google Shape;1435;p67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6" name="Google Shape;1436;p67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7" name="Google Shape;1437;p67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8" name="Google Shape;1438;p6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39" name="Google Shape;1439;p67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440" name="Google Shape;1440;p6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9908;p137">
            <a:extLst>
              <a:ext uri="{FF2B5EF4-FFF2-40B4-BE49-F238E27FC236}">
                <a16:creationId xmlns:a16="http://schemas.microsoft.com/office/drawing/2014/main" id="{E26DE63E-42BF-C0F3-793E-5EE60E99FD33}"/>
              </a:ext>
            </a:extLst>
          </p:cNvPr>
          <p:cNvGrpSpPr/>
          <p:nvPr/>
        </p:nvGrpSpPr>
        <p:grpSpPr>
          <a:xfrm>
            <a:off x="1534448" y="2371830"/>
            <a:ext cx="510012" cy="572759"/>
            <a:chOff x="3564866" y="1499997"/>
            <a:chExt cx="326473" cy="366639"/>
          </a:xfrm>
        </p:grpSpPr>
        <p:sp>
          <p:nvSpPr>
            <p:cNvPr id="11" name="Google Shape;19909;p137">
              <a:extLst>
                <a:ext uri="{FF2B5EF4-FFF2-40B4-BE49-F238E27FC236}">
                  <a16:creationId xmlns:a16="http://schemas.microsoft.com/office/drawing/2014/main" id="{B15C6CE4-037D-89EE-9C45-B6C7A3BD5D49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10;p137">
              <a:extLst>
                <a:ext uri="{FF2B5EF4-FFF2-40B4-BE49-F238E27FC236}">
                  <a16:creationId xmlns:a16="http://schemas.microsoft.com/office/drawing/2014/main" id="{E8E205C9-8273-A5F3-3C74-69D4F6862698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911;p137">
              <a:extLst>
                <a:ext uri="{FF2B5EF4-FFF2-40B4-BE49-F238E27FC236}">
                  <a16:creationId xmlns:a16="http://schemas.microsoft.com/office/drawing/2014/main" id="{87DC915F-93B1-A1AF-29A0-03CE0A63A63C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912;p137">
              <a:extLst>
                <a:ext uri="{FF2B5EF4-FFF2-40B4-BE49-F238E27FC236}">
                  <a16:creationId xmlns:a16="http://schemas.microsoft.com/office/drawing/2014/main" id="{870C4698-2266-F791-E022-69B0B930CDD9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13;p137">
              <a:extLst>
                <a:ext uri="{FF2B5EF4-FFF2-40B4-BE49-F238E27FC236}">
                  <a16:creationId xmlns:a16="http://schemas.microsoft.com/office/drawing/2014/main" id="{A4A1D5D5-615A-9673-7C37-9E9AE6DA7F63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14;p137">
              <a:extLst>
                <a:ext uri="{FF2B5EF4-FFF2-40B4-BE49-F238E27FC236}">
                  <a16:creationId xmlns:a16="http://schemas.microsoft.com/office/drawing/2014/main" id="{5DC21E76-60C2-161F-AE28-AD210F7832C7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15;p137">
              <a:extLst>
                <a:ext uri="{FF2B5EF4-FFF2-40B4-BE49-F238E27FC236}">
                  <a16:creationId xmlns:a16="http://schemas.microsoft.com/office/drawing/2014/main" id="{8E1363B1-9321-EA59-72F3-019BAF1CCBE6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16;p137">
              <a:extLst>
                <a:ext uri="{FF2B5EF4-FFF2-40B4-BE49-F238E27FC236}">
                  <a16:creationId xmlns:a16="http://schemas.microsoft.com/office/drawing/2014/main" id="{7D8061FA-42D8-85F9-1CFF-55BC3B8B18EE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17;p137">
              <a:extLst>
                <a:ext uri="{FF2B5EF4-FFF2-40B4-BE49-F238E27FC236}">
                  <a16:creationId xmlns:a16="http://schemas.microsoft.com/office/drawing/2014/main" id="{C9EB2391-A91D-04DA-30F0-1A339E09E03F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4553;p134">
            <a:extLst>
              <a:ext uri="{FF2B5EF4-FFF2-40B4-BE49-F238E27FC236}">
                <a16:creationId xmlns:a16="http://schemas.microsoft.com/office/drawing/2014/main" id="{AF7A6186-FB9A-F371-F314-28F78187F1DC}"/>
              </a:ext>
            </a:extLst>
          </p:cNvPr>
          <p:cNvGrpSpPr/>
          <p:nvPr/>
        </p:nvGrpSpPr>
        <p:grpSpPr>
          <a:xfrm>
            <a:off x="4961143" y="2396004"/>
            <a:ext cx="547728" cy="548218"/>
            <a:chOff x="3508282" y="3810341"/>
            <a:chExt cx="351644" cy="351959"/>
          </a:xfrm>
        </p:grpSpPr>
        <p:sp>
          <p:nvSpPr>
            <p:cNvPr id="21" name="Google Shape;14554;p134">
              <a:extLst>
                <a:ext uri="{FF2B5EF4-FFF2-40B4-BE49-F238E27FC236}">
                  <a16:creationId xmlns:a16="http://schemas.microsoft.com/office/drawing/2014/main" id="{C365668C-1245-EB1F-8F37-75E4690CEE9D}"/>
                </a:ext>
              </a:extLst>
            </p:cNvPr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55;p134">
              <a:extLst>
                <a:ext uri="{FF2B5EF4-FFF2-40B4-BE49-F238E27FC236}">
                  <a16:creationId xmlns:a16="http://schemas.microsoft.com/office/drawing/2014/main" id="{A861DE60-FB9B-304B-750D-B3F0878326BA}"/>
                </a:ext>
              </a:extLst>
            </p:cNvPr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56;p134">
              <a:extLst>
                <a:ext uri="{FF2B5EF4-FFF2-40B4-BE49-F238E27FC236}">
                  <a16:creationId xmlns:a16="http://schemas.microsoft.com/office/drawing/2014/main" id="{500FCB3B-C9DC-4F2D-6D84-247BEEF0F23B}"/>
                </a:ext>
              </a:extLst>
            </p:cNvPr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57;p134">
              <a:extLst>
                <a:ext uri="{FF2B5EF4-FFF2-40B4-BE49-F238E27FC236}">
                  <a16:creationId xmlns:a16="http://schemas.microsoft.com/office/drawing/2014/main" id="{097B6C0D-8973-8E59-F2FC-CF363634D3C2}"/>
                </a:ext>
              </a:extLst>
            </p:cNvPr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58;p134">
              <a:extLst>
                <a:ext uri="{FF2B5EF4-FFF2-40B4-BE49-F238E27FC236}">
                  <a16:creationId xmlns:a16="http://schemas.microsoft.com/office/drawing/2014/main" id="{B4DE1FED-DD51-B291-D540-1747B68C9D9E}"/>
                </a:ext>
              </a:extLst>
            </p:cNvPr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59;p134">
              <a:extLst>
                <a:ext uri="{FF2B5EF4-FFF2-40B4-BE49-F238E27FC236}">
                  <a16:creationId xmlns:a16="http://schemas.microsoft.com/office/drawing/2014/main" id="{F3C7D168-C133-3CDB-5455-7FA8760285FA}"/>
                </a:ext>
              </a:extLst>
            </p:cNvPr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60;p134">
              <a:extLst>
                <a:ext uri="{FF2B5EF4-FFF2-40B4-BE49-F238E27FC236}">
                  <a16:creationId xmlns:a16="http://schemas.microsoft.com/office/drawing/2014/main" id="{87909557-4C19-EBA1-C710-410710745A2B}"/>
                </a:ext>
              </a:extLst>
            </p:cNvPr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61;p134">
              <a:extLst>
                <a:ext uri="{FF2B5EF4-FFF2-40B4-BE49-F238E27FC236}">
                  <a16:creationId xmlns:a16="http://schemas.microsoft.com/office/drawing/2014/main" id="{CC37C9A0-7DBD-E005-DC36-2FA26CB44C53}"/>
                </a:ext>
              </a:extLst>
            </p:cNvPr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62;p134">
              <a:extLst>
                <a:ext uri="{FF2B5EF4-FFF2-40B4-BE49-F238E27FC236}">
                  <a16:creationId xmlns:a16="http://schemas.microsoft.com/office/drawing/2014/main" id="{3992237E-BA6A-BBD6-E6E8-5703D56FC133}"/>
                </a:ext>
              </a:extLst>
            </p:cNvPr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63;p134">
              <a:extLst>
                <a:ext uri="{FF2B5EF4-FFF2-40B4-BE49-F238E27FC236}">
                  <a16:creationId xmlns:a16="http://schemas.microsoft.com/office/drawing/2014/main" id="{945B6F62-62FC-61C2-DC40-7A0E092D4F02}"/>
                </a:ext>
              </a:extLst>
            </p:cNvPr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64;p134">
              <a:extLst>
                <a:ext uri="{FF2B5EF4-FFF2-40B4-BE49-F238E27FC236}">
                  <a16:creationId xmlns:a16="http://schemas.microsoft.com/office/drawing/2014/main" id="{3294FFB4-9FC5-A91B-EB04-EB624359FEA7}"/>
                </a:ext>
              </a:extLst>
            </p:cNvPr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65;p134">
              <a:extLst>
                <a:ext uri="{FF2B5EF4-FFF2-40B4-BE49-F238E27FC236}">
                  <a16:creationId xmlns:a16="http://schemas.microsoft.com/office/drawing/2014/main" id="{32A8810F-33D2-4623-00C4-DC326D27769B}"/>
                </a:ext>
              </a:extLst>
            </p:cNvPr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66;p134">
              <a:extLst>
                <a:ext uri="{FF2B5EF4-FFF2-40B4-BE49-F238E27FC236}">
                  <a16:creationId xmlns:a16="http://schemas.microsoft.com/office/drawing/2014/main" id="{9D437816-B84B-569D-0BDD-1D72FCE881AA}"/>
                </a:ext>
              </a:extLst>
            </p:cNvPr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3033;p133">
            <a:extLst>
              <a:ext uri="{FF2B5EF4-FFF2-40B4-BE49-F238E27FC236}">
                <a16:creationId xmlns:a16="http://schemas.microsoft.com/office/drawing/2014/main" id="{DA44272E-CEDD-C657-7099-7CDBFF8FF9EB}"/>
              </a:ext>
            </a:extLst>
          </p:cNvPr>
          <p:cNvGrpSpPr/>
          <p:nvPr/>
        </p:nvGrpSpPr>
        <p:grpSpPr>
          <a:xfrm>
            <a:off x="8400092" y="2376623"/>
            <a:ext cx="580418" cy="548788"/>
            <a:chOff x="6863329" y="2297710"/>
            <a:chExt cx="391460" cy="370127"/>
          </a:xfrm>
        </p:grpSpPr>
        <p:sp>
          <p:nvSpPr>
            <p:cNvPr id="36" name="Google Shape;13034;p133">
              <a:extLst>
                <a:ext uri="{FF2B5EF4-FFF2-40B4-BE49-F238E27FC236}">
                  <a16:creationId xmlns:a16="http://schemas.microsoft.com/office/drawing/2014/main" id="{70ABEF02-BD06-C649-408B-8EB31BA46352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35;p133">
              <a:extLst>
                <a:ext uri="{FF2B5EF4-FFF2-40B4-BE49-F238E27FC236}">
                  <a16:creationId xmlns:a16="http://schemas.microsoft.com/office/drawing/2014/main" id="{83E05851-D87D-FBC0-B9ED-784D93EDE55F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36;p133">
              <a:extLst>
                <a:ext uri="{FF2B5EF4-FFF2-40B4-BE49-F238E27FC236}">
                  <a16:creationId xmlns:a16="http://schemas.microsoft.com/office/drawing/2014/main" id="{ACF27DDC-8B97-EA40-E814-4FEE851742B3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37;p133">
              <a:extLst>
                <a:ext uri="{FF2B5EF4-FFF2-40B4-BE49-F238E27FC236}">
                  <a16:creationId xmlns:a16="http://schemas.microsoft.com/office/drawing/2014/main" id="{8256A678-55C0-C0A8-0FDA-7C4F0092695D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38;p133">
              <a:extLst>
                <a:ext uri="{FF2B5EF4-FFF2-40B4-BE49-F238E27FC236}">
                  <a16:creationId xmlns:a16="http://schemas.microsoft.com/office/drawing/2014/main" id="{7F1F6724-343B-EEDE-1F6B-3D3B92A365A2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39;p133">
              <a:extLst>
                <a:ext uri="{FF2B5EF4-FFF2-40B4-BE49-F238E27FC236}">
                  <a16:creationId xmlns:a16="http://schemas.microsoft.com/office/drawing/2014/main" id="{A2B1033D-FB0F-FF16-9873-E8017540F9F0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40;p133">
              <a:extLst>
                <a:ext uri="{FF2B5EF4-FFF2-40B4-BE49-F238E27FC236}">
                  <a16:creationId xmlns:a16="http://schemas.microsoft.com/office/drawing/2014/main" id="{9BD4E97D-E2AB-14B8-5D6A-29618E8064D8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41;p133">
              <a:extLst>
                <a:ext uri="{FF2B5EF4-FFF2-40B4-BE49-F238E27FC236}">
                  <a16:creationId xmlns:a16="http://schemas.microsoft.com/office/drawing/2014/main" id="{4D90242F-5C4C-B541-9483-666B69C28AE9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42;p133">
              <a:extLst>
                <a:ext uri="{FF2B5EF4-FFF2-40B4-BE49-F238E27FC236}">
                  <a16:creationId xmlns:a16="http://schemas.microsoft.com/office/drawing/2014/main" id="{B4A3064C-504F-6CEF-DFD4-A97B8BCFE1C4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Google Shape;1359;p67"/>
          <p:cNvGrpSpPr/>
          <p:nvPr/>
        </p:nvGrpSpPr>
        <p:grpSpPr>
          <a:xfrm>
            <a:off x="1288320" y="2185324"/>
            <a:ext cx="982800" cy="982800"/>
            <a:chOff x="991075" y="1881675"/>
            <a:chExt cx="737100" cy="737100"/>
          </a:xfrm>
        </p:grpSpPr>
        <p:sp>
          <p:nvSpPr>
            <p:cNvPr id="1360" name="Google Shape;1360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67"/>
          <p:cNvGrpSpPr/>
          <p:nvPr/>
        </p:nvGrpSpPr>
        <p:grpSpPr>
          <a:xfrm>
            <a:off x="4729795" y="2185324"/>
            <a:ext cx="982800" cy="982800"/>
            <a:chOff x="991075" y="1881675"/>
            <a:chExt cx="737100" cy="737100"/>
          </a:xfrm>
        </p:grpSpPr>
        <p:sp>
          <p:nvSpPr>
            <p:cNvPr id="1363" name="Google Shape;1363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67"/>
          <p:cNvGrpSpPr/>
          <p:nvPr/>
        </p:nvGrpSpPr>
        <p:grpSpPr>
          <a:xfrm>
            <a:off x="8198901" y="2185357"/>
            <a:ext cx="982800" cy="982800"/>
            <a:chOff x="991075" y="1881675"/>
            <a:chExt cx="737100" cy="737100"/>
          </a:xfrm>
        </p:grpSpPr>
        <p:sp>
          <p:nvSpPr>
            <p:cNvPr id="1366" name="Google Shape;1366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Google Shape;1369;p6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370" name="Google Shape;1370;p6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6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6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3" name="Google Shape;1373;p6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374" name="Google Shape;1374;p6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75" name="Google Shape;1375;p6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76" name="Google Shape;1376;p6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377" name="Google Shape;1377;p6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78" name="Google Shape;1378;p6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6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0" name="Google Shape;1380;p6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1" name="Google Shape;1381;p6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6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3" name="Google Shape;1383;p6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 b="0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84" name="Google Shape;1384;p67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/OBJECTIVES</a:t>
            </a:r>
            <a:endParaRPr/>
          </a:p>
        </p:txBody>
      </p:sp>
      <p:sp>
        <p:nvSpPr>
          <p:cNvPr id="1386" name="Google Shape;1386;p67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To develop the CDAC system for efficient digital management of activity-based coupons.</a:t>
            </a:r>
            <a:endParaRPr/>
          </a:p>
        </p:txBody>
      </p:sp>
      <p:sp>
        <p:nvSpPr>
          <p:cNvPr id="1388" name="Google Shape;1388;p67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To enable real-time student registration, coupon updates, and dorm eligibility checks through the CDAC system.</a:t>
            </a:r>
            <a:endParaRPr/>
          </a:p>
        </p:txBody>
      </p:sp>
      <p:sp>
        <p:nvSpPr>
          <p:cNvPr id="1390" name="Google Shape;1390;p67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To create a reliable system for transparent student data handling and easy data visualization.</a:t>
            </a:r>
            <a:endParaRPr/>
          </a:p>
        </p:txBody>
      </p:sp>
      <p:sp>
        <p:nvSpPr>
          <p:cNvPr id="1435" name="Google Shape;1435;p67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6" name="Google Shape;1436;p67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7" name="Google Shape;1437;p67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8" name="Google Shape;1438;p6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39" name="Google Shape;1439;p67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440" name="Google Shape;1440;p6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576;p134">
            <a:extLst>
              <a:ext uri="{FF2B5EF4-FFF2-40B4-BE49-F238E27FC236}">
                <a16:creationId xmlns:a16="http://schemas.microsoft.com/office/drawing/2014/main" id="{898702F3-3D85-61FA-1A9B-EA59B7D6D91D}"/>
              </a:ext>
            </a:extLst>
          </p:cNvPr>
          <p:cNvGrpSpPr/>
          <p:nvPr/>
        </p:nvGrpSpPr>
        <p:grpSpPr>
          <a:xfrm>
            <a:off x="1464808" y="2441174"/>
            <a:ext cx="643552" cy="489964"/>
            <a:chOff x="2622794" y="1990868"/>
            <a:chExt cx="389090" cy="296231"/>
          </a:xfrm>
        </p:grpSpPr>
        <p:sp>
          <p:nvSpPr>
            <p:cNvPr id="3" name="Google Shape;14577;p134">
              <a:extLst>
                <a:ext uri="{FF2B5EF4-FFF2-40B4-BE49-F238E27FC236}">
                  <a16:creationId xmlns:a16="http://schemas.microsoft.com/office/drawing/2014/main" id="{D54F3EC4-B95F-DB4A-19DE-B04194525348}"/>
                </a:ext>
              </a:extLst>
            </p:cNvPr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578;p134">
              <a:extLst>
                <a:ext uri="{FF2B5EF4-FFF2-40B4-BE49-F238E27FC236}">
                  <a16:creationId xmlns:a16="http://schemas.microsoft.com/office/drawing/2014/main" id="{2EB9BAC4-A6A1-26E4-10E1-998550893B51}"/>
                </a:ext>
              </a:extLst>
            </p:cNvPr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579;p134">
              <a:extLst>
                <a:ext uri="{FF2B5EF4-FFF2-40B4-BE49-F238E27FC236}">
                  <a16:creationId xmlns:a16="http://schemas.microsoft.com/office/drawing/2014/main" id="{71E90942-3A3D-4131-8E43-6BA6F3AB9D16}"/>
                </a:ext>
              </a:extLst>
            </p:cNvPr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gdLst/>
              <a:ahLst/>
              <a:cxn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580;p134">
              <a:extLst>
                <a:ext uri="{FF2B5EF4-FFF2-40B4-BE49-F238E27FC236}">
                  <a16:creationId xmlns:a16="http://schemas.microsoft.com/office/drawing/2014/main" id="{F8A592B5-E7B3-FAB7-6AFA-1D19A11C55ED}"/>
                </a:ext>
              </a:extLst>
            </p:cNvPr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gdLst/>
              <a:ahLst/>
              <a:cxn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81;p134">
              <a:extLst>
                <a:ext uri="{FF2B5EF4-FFF2-40B4-BE49-F238E27FC236}">
                  <a16:creationId xmlns:a16="http://schemas.microsoft.com/office/drawing/2014/main" id="{CCF33018-5691-CA17-80EF-871C8AAF53C5}"/>
                </a:ext>
              </a:extLst>
            </p:cNvPr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gdLst/>
              <a:ahLst/>
              <a:cxn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82;p134">
              <a:extLst>
                <a:ext uri="{FF2B5EF4-FFF2-40B4-BE49-F238E27FC236}">
                  <a16:creationId xmlns:a16="http://schemas.microsoft.com/office/drawing/2014/main" id="{9D64D3BF-5F4C-9899-0EA5-0C2745A48780}"/>
                </a:ext>
              </a:extLst>
            </p:cNvPr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83;p134">
              <a:extLst>
                <a:ext uri="{FF2B5EF4-FFF2-40B4-BE49-F238E27FC236}">
                  <a16:creationId xmlns:a16="http://schemas.microsoft.com/office/drawing/2014/main" id="{BC8FDBCF-A2C3-8409-83C8-0B16D6E65092}"/>
                </a:ext>
              </a:extLst>
            </p:cNvPr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84;p134">
              <a:extLst>
                <a:ext uri="{FF2B5EF4-FFF2-40B4-BE49-F238E27FC236}">
                  <a16:creationId xmlns:a16="http://schemas.microsoft.com/office/drawing/2014/main" id="{5945EBBE-6A4E-900A-CF4E-3A172B1AFBC4}"/>
                </a:ext>
              </a:extLst>
            </p:cNvPr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gdLst/>
              <a:ahLst/>
              <a:cxn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85;p134">
              <a:extLst>
                <a:ext uri="{FF2B5EF4-FFF2-40B4-BE49-F238E27FC236}">
                  <a16:creationId xmlns:a16="http://schemas.microsoft.com/office/drawing/2014/main" id="{720BDF4C-918B-EE26-323B-4B85A41DCAD8}"/>
                </a:ext>
              </a:extLst>
            </p:cNvPr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gdLst/>
              <a:ahLst/>
              <a:cxn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2866;p139">
            <a:extLst>
              <a:ext uri="{FF2B5EF4-FFF2-40B4-BE49-F238E27FC236}">
                <a16:creationId xmlns:a16="http://schemas.microsoft.com/office/drawing/2014/main" id="{7D93E5BF-D03E-E938-A2E2-990A382A62A0}"/>
              </a:ext>
            </a:extLst>
          </p:cNvPr>
          <p:cNvGrpSpPr/>
          <p:nvPr/>
        </p:nvGrpSpPr>
        <p:grpSpPr>
          <a:xfrm>
            <a:off x="5001895" y="2341578"/>
            <a:ext cx="466224" cy="655873"/>
            <a:chOff x="1424125" y="1515680"/>
            <a:chExt cx="246762" cy="347139"/>
          </a:xfrm>
        </p:grpSpPr>
        <p:sp>
          <p:nvSpPr>
            <p:cNvPr id="47" name="Google Shape;22867;p139">
              <a:extLst>
                <a:ext uri="{FF2B5EF4-FFF2-40B4-BE49-F238E27FC236}">
                  <a16:creationId xmlns:a16="http://schemas.microsoft.com/office/drawing/2014/main" id="{26EE57AF-31B8-BD42-85FD-55A186596D76}"/>
                </a:ext>
              </a:extLst>
            </p:cNvPr>
            <p:cNvSpPr/>
            <p:nvPr/>
          </p:nvSpPr>
          <p:spPr>
            <a:xfrm>
              <a:off x="1424125" y="1537727"/>
              <a:ext cx="246762" cy="325092"/>
            </a:xfrm>
            <a:custGeom>
              <a:avLst/>
              <a:gdLst/>
              <a:ahLst/>
              <a:cxnLst/>
              <a:rect l="l" t="t" r="r" b="b"/>
              <a:pathLst>
                <a:path w="9413" h="12401" extrusionOk="0">
                  <a:moveTo>
                    <a:pt x="636" y="1"/>
                  </a:moveTo>
                  <a:cubicBezTo>
                    <a:pt x="289" y="1"/>
                    <a:pt x="1" y="289"/>
                    <a:pt x="1" y="636"/>
                  </a:cubicBezTo>
                  <a:lnTo>
                    <a:pt x="1" y="11751"/>
                  </a:lnTo>
                  <a:cubicBezTo>
                    <a:pt x="1" y="12112"/>
                    <a:pt x="289" y="12401"/>
                    <a:pt x="636" y="12401"/>
                  </a:cubicBezTo>
                  <a:lnTo>
                    <a:pt x="8763" y="12401"/>
                  </a:lnTo>
                  <a:cubicBezTo>
                    <a:pt x="9109" y="12401"/>
                    <a:pt x="9398" y="12112"/>
                    <a:pt x="9398" y="11751"/>
                  </a:cubicBezTo>
                  <a:lnTo>
                    <a:pt x="9398" y="650"/>
                  </a:lnTo>
                  <a:cubicBezTo>
                    <a:pt x="9413" y="289"/>
                    <a:pt x="9109" y="1"/>
                    <a:pt x="8749" y="1"/>
                  </a:cubicBezTo>
                  <a:lnTo>
                    <a:pt x="5342" y="1"/>
                  </a:lnTo>
                  <a:cubicBezTo>
                    <a:pt x="5342" y="426"/>
                    <a:pt x="5021" y="639"/>
                    <a:pt x="4699" y="639"/>
                  </a:cubicBezTo>
                  <a:cubicBezTo>
                    <a:pt x="4378" y="639"/>
                    <a:pt x="4057" y="426"/>
                    <a:pt x="4057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868;p139">
              <a:extLst>
                <a:ext uri="{FF2B5EF4-FFF2-40B4-BE49-F238E27FC236}">
                  <a16:creationId xmlns:a16="http://schemas.microsoft.com/office/drawing/2014/main" id="{74D7110E-18D0-88D1-6777-06766772BD9A}"/>
                </a:ext>
              </a:extLst>
            </p:cNvPr>
            <p:cNvSpPr/>
            <p:nvPr/>
          </p:nvSpPr>
          <p:spPr>
            <a:xfrm>
              <a:off x="1435109" y="1537727"/>
              <a:ext cx="224060" cy="302757"/>
            </a:xfrm>
            <a:custGeom>
              <a:avLst/>
              <a:gdLst/>
              <a:ahLst/>
              <a:cxnLst/>
              <a:rect l="l" t="t" r="r" b="b"/>
              <a:pathLst>
                <a:path w="8547" h="11549" extrusionOk="0">
                  <a:moveTo>
                    <a:pt x="1935" y="1"/>
                  </a:moveTo>
                  <a:lnTo>
                    <a:pt x="1935" y="217"/>
                  </a:lnTo>
                  <a:cubicBezTo>
                    <a:pt x="1935" y="347"/>
                    <a:pt x="1834" y="434"/>
                    <a:pt x="1718" y="434"/>
                  </a:cubicBezTo>
                  <a:lnTo>
                    <a:pt x="433" y="434"/>
                  </a:lnTo>
                  <a:cubicBezTo>
                    <a:pt x="202" y="434"/>
                    <a:pt x="15" y="621"/>
                    <a:pt x="15" y="867"/>
                  </a:cubicBezTo>
                  <a:lnTo>
                    <a:pt x="15" y="11116"/>
                  </a:lnTo>
                  <a:cubicBezTo>
                    <a:pt x="0" y="11347"/>
                    <a:pt x="202" y="11549"/>
                    <a:pt x="433" y="11549"/>
                  </a:cubicBezTo>
                  <a:lnTo>
                    <a:pt x="8127" y="11549"/>
                  </a:lnTo>
                  <a:cubicBezTo>
                    <a:pt x="8358" y="11549"/>
                    <a:pt x="8546" y="11361"/>
                    <a:pt x="8546" y="11116"/>
                  </a:cubicBezTo>
                  <a:lnTo>
                    <a:pt x="8546" y="867"/>
                  </a:lnTo>
                  <a:cubicBezTo>
                    <a:pt x="8546" y="621"/>
                    <a:pt x="8358" y="434"/>
                    <a:pt x="8127" y="434"/>
                  </a:cubicBezTo>
                  <a:lnTo>
                    <a:pt x="6843" y="434"/>
                  </a:lnTo>
                  <a:cubicBezTo>
                    <a:pt x="6727" y="434"/>
                    <a:pt x="6626" y="347"/>
                    <a:pt x="6626" y="217"/>
                  </a:cubicBezTo>
                  <a:lnTo>
                    <a:pt x="6626" y="1"/>
                  </a:lnTo>
                  <a:lnTo>
                    <a:pt x="4923" y="1"/>
                  </a:lnTo>
                  <a:cubicBezTo>
                    <a:pt x="4923" y="426"/>
                    <a:pt x="4602" y="639"/>
                    <a:pt x="4280" y="639"/>
                  </a:cubicBezTo>
                  <a:cubicBezTo>
                    <a:pt x="3959" y="639"/>
                    <a:pt x="3638" y="426"/>
                    <a:pt x="363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869;p139">
              <a:extLst>
                <a:ext uri="{FF2B5EF4-FFF2-40B4-BE49-F238E27FC236}">
                  <a16:creationId xmlns:a16="http://schemas.microsoft.com/office/drawing/2014/main" id="{173DEE42-BA32-253E-AA8A-D7EF776CA4B5}"/>
                </a:ext>
              </a:extLst>
            </p:cNvPr>
            <p:cNvSpPr/>
            <p:nvPr/>
          </p:nvSpPr>
          <p:spPr>
            <a:xfrm>
              <a:off x="1446460" y="1560429"/>
              <a:ext cx="201724" cy="268704"/>
            </a:xfrm>
            <a:custGeom>
              <a:avLst/>
              <a:gdLst/>
              <a:ahLst/>
              <a:cxnLst/>
              <a:rect l="l" t="t" r="r" b="b"/>
              <a:pathLst>
                <a:path w="7695" h="10250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0033"/>
                  </a:lnTo>
                  <a:cubicBezTo>
                    <a:pt x="0" y="10149"/>
                    <a:pt x="101" y="10250"/>
                    <a:pt x="217" y="10250"/>
                  </a:cubicBezTo>
                  <a:lnTo>
                    <a:pt x="7478" y="10250"/>
                  </a:lnTo>
                  <a:cubicBezTo>
                    <a:pt x="7593" y="10250"/>
                    <a:pt x="7694" y="10149"/>
                    <a:pt x="7694" y="10033"/>
                  </a:cubicBezTo>
                  <a:lnTo>
                    <a:pt x="7694" y="217"/>
                  </a:lnTo>
                  <a:cubicBezTo>
                    <a:pt x="7694" y="102"/>
                    <a:pt x="7593" y="1"/>
                    <a:pt x="7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870;p139">
              <a:extLst>
                <a:ext uri="{FF2B5EF4-FFF2-40B4-BE49-F238E27FC236}">
                  <a16:creationId xmlns:a16="http://schemas.microsoft.com/office/drawing/2014/main" id="{2E132A3D-A7C3-DCC1-C393-0F10002E242B}"/>
                </a:ext>
              </a:extLst>
            </p:cNvPr>
            <p:cNvSpPr/>
            <p:nvPr/>
          </p:nvSpPr>
          <p:spPr>
            <a:xfrm>
              <a:off x="1496792" y="1515680"/>
              <a:ext cx="100692" cy="50464"/>
            </a:xfrm>
            <a:custGeom>
              <a:avLst/>
              <a:gdLst/>
              <a:ahLst/>
              <a:cxnLst/>
              <a:rect l="l" t="t" r="r" b="b"/>
              <a:pathLst>
                <a:path w="3841" h="1925" extrusionOk="0">
                  <a:moveTo>
                    <a:pt x="1922" y="527"/>
                  </a:moveTo>
                  <a:cubicBezTo>
                    <a:pt x="2085" y="527"/>
                    <a:pt x="2243" y="649"/>
                    <a:pt x="2252" y="842"/>
                  </a:cubicBezTo>
                  <a:cubicBezTo>
                    <a:pt x="2252" y="1013"/>
                    <a:pt x="2112" y="1170"/>
                    <a:pt x="1927" y="1173"/>
                  </a:cubicBezTo>
                  <a:lnTo>
                    <a:pt x="1927" y="1173"/>
                  </a:lnTo>
                  <a:cubicBezTo>
                    <a:pt x="1644" y="1168"/>
                    <a:pt x="1503" y="825"/>
                    <a:pt x="1689" y="625"/>
                  </a:cubicBezTo>
                  <a:cubicBezTo>
                    <a:pt x="1757" y="558"/>
                    <a:pt x="1840" y="527"/>
                    <a:pt x="1922" y="527"/>
                  </a:cubicBezTo>
                  <a:close/>
                  <a:moveTo>
                    <a:pt x="1926" y="1"/>
                  </a:moveTo>
                  <a:cubicBezTo>
                    <a:pt x="1639" y="1"/>
                    <a:pt x="1350" y="141"/>
                    <a:pt x="1184" y="423"/>
                  </a:cubicBezTo>
                  <a:lnTo>
                    <a:pt x="433" y="423"/>
                  </a:lnTo>
                  <a:cubicBezTo>
                    <a:pt x="202" y="423"/>
                    <a:pt x="15" y="611"/>
                    <a:pt x="0" y="842"/>
                  </a:cubicBezTo>
                  <a:lnTo>
                    <a:pt x="0" y="1693"/>
                  </a:lnTo>
                  <a:cubicBezTo>
                    <a:pt x="0" y="1823"/>
                    <a:pt x="87" y="1924"/>
                    <a:pt x="217" y="1924"/>
                  </a:cubicBezTo>
                  <a:lnTo>
                    <a:pt x="3638" y="1924"/>
                  </a:lnTo>
                  <a:cubicBezTo>
                    <a:pt x="3754" y="1924"/>
                    <a:pt x="3840" y="1823"/>
                    <a:pt x="3840" y="1708"/>
                  </a:cubicBezTo>
                  <a:lnTo>
                    <a:pt x="3840" y="842"/>
                  </a:lnTo>
                  <a:cubicBezTo>
                    <a:pt x="3840" y="611"/>
                    <a:pt x="3652" y="423"/>
                    <a:pt x="3422" y="423"/>
                  </a:cubicBezTo>
                  <a:lnTo>
                    <a:pt x="2656" y="423"/>
                  </a:lnTo>
                  <a:cubicBezTo>
                    <a:pt x="2498" y="141"/>
                    <a:pt x="2213" y="1"/>
                    <a:pt x="192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871;p139">
              <a:extLst>
                <a:ext uri="{FF2B5EF4-FFF2-40B4-BE49-F238E27FC236}">
                  <a16:creationId xmlns:a16="http://schemas.microsoft.com/office/drawing/2014/main" id="{979E91FF-7C65-7D80-283F-584C1947281C}"/>
                </a:ext>
              </a:extLst>
            </p:cNvPr>
            <p:cNvSpPr/>
            <p:nvPr/>
          </p:nvSpPr>
          <p:spPr>
            <a:xfrm>
              <a:off x="1477498" y="1669431"/>
              <a:ext cx="28024" cy="28024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0"/>
                  </a:moveTo>
                  <a:cubicBezTo>
                    <a:pt x="231" y="0"/>
                    <a:pt x="0" y="245"/>
                    <a:pt x="0" y="534"/>
                  </a:cubicBezTo>
                  <a:cubicBezTo>
                    <a:pt x="0" y="837"/>
                    <a:pt x="231" y="1068"/>
                    <a:pt x="534" y="1068"/>
                  </a:cubicBezTo>
                  <a:cubicBezTo>
                    <a:pt x="823" y="1068"/>
                    <a:pt x="1068" y="837"/>
                    <a:pt x="1068" y="534"/>
                  </a:cubicBezTo>
                  <a:cubicBezTo>
                    <a:pt x="1068" y="245"/>
                    <a:pt x="823" y="0"/>
                    <a:pt x="534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872;p139">
              <a:extLst>
                <a:ext uri="{FF2B5EF4-FFF2-40B4-BE49-F238E27FC236}">
                  <a16:creationId xmlns:a16="http://schemas.microsoft.com/office/drawing/2014/main" id="{C9F3AA5F-CB2F-1012-8BD3-F28F71EC35D1}"/>
                </a:ext>
              </a:extLst>
            </p:cNvPr>
            <p:cNvSpPr/>
            <p:nvPr/>
          </p:nvSpPr>
          <p:spPr>
            <a:xfrm>
              <a:off x="1477498" y="1719738"/>
              <a:ext cx="28024" cy="28050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1" y="1"/>
                    <a:pt x="0" y="246"/>
                    <a:pt x="0" y="535"/>
                  </a:cubicBezTo>
                  <a:cubicBezTo>
                    <a:pt x="0" y="838"/>
                    <a:pt x="231" y="1069"/>
                    <a:pt x="534" y="1069"/>
                  </a:cubicBezTo>
                  <a:cubicBezTo>
                    <a:pt x="823" y="1069"/>
                    <a:pt x="1068" y="838"/>
                    <a:pt x="1068" y="535"/>
                  </a:cubicBezTo>
                  <a:cubicBezTo>
                    <a:pt x="1068" y="246"/>
                    <a:pt x="823" y="1"/>
                    <a:pt x="534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73;p139">
              <a:extLst>
                <a:ext uri="{FF2B5EF4-FFF2-40B4-BE49-F238E27FC236}">
                  <a16:creationId xmlns:a16="http://schemas.microsoft.com/office/drawing/2014/main" id="{7C32BC96-2652-CF9D-702C-04C354D8EBD6}"/>
                </a:ext>
              </a:extLst>
            </p:cNvPr>
            <p:cNvSpPr/>
            <p:nvPr/>
          </p:nvSpPr>
          <p:spPr>
            <a:xfrm>
              <a:off x="1477498" y="1770071"/>
              <a:ext cx="28024" cy="28050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1" y="1"/>
                    <a:pt x="0" y="246"/>
                    <a:pt x="0" y="535"/>
                  </a:cubicBezTo>
                  <a:cubicBezTo>
                    <a:pt x="0" y="838"/>
                    <a:pt x="231" y="1069"/>
                    <a:pt x="534" y="1069"/>
                  </a:cubicBezTo>
                  <a:cubicBezTo>
                    <a:pt x="823" y="1069"/>
                    <a:pt x="1068" y="838"/>
                    <a:pt x="1068" y="535"/>
                  </a:cubicBezTo>
                  <a:cubicBezTo>
                    <a:pt x="1068" y="246"/>
                    <a:pt x="823" y="1"/>
                    <a:pt x="534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874;p139">
              <a:extLst>
                <a:ext uri="{FF2B5EF4-FFF2-40B4-BE49-F238E27FC236}">
                  <a16:creationId xmlns:a16="http://schemas.microsoft.com/office/drawing/2014/main" id="{B1E393DA-8FA8-A492-3A0E-CAD15E26C23D}"/>
                </a:ext>
              </a:extLst>
            </p:cNvPr>
            <p:cNvSpPr/>
            <p:nvPr/>
          </p:nvSpPr>
          <p:spPr>
            <a:xfrm>
              <a:off x="1517607" y="1666784"/>
              <a:ext cx="65118" cy="10984"/>
            </a:xfrm>
            <a:custGeom>
              <a:avLst/>
              <a:gdLst/>
              <a:ahLst/>
              <a:cxnLst/>
              <a:rect l="l" t="t" r="r" b="b"/>
              <a:pathLst>
                <a:path w="2484" h="419" extrusionOk="0">
                  <a:moveTo>
                    <a:pt x="275" y="0"/>
                  </a:moveTo>
                  <a:cubicBezTo>
                    <a:pt x="0" y="0"/>
                    <a:pt x="0" y="419"/>
                    <a:pt x="275" y="419"/>
                  </a:cubicBezTo>
                  <a:lnTo>
                    <a:pt x="2194" y="419"/>
                  </a:lnTo>
                  <a:cubicBezTo>
                    <a:pt x="2483" y="419"/>
                    <a:pt x="2483" y="0"/>
                    <a:pt x="2194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875;p139">
              <a:extLst>
                <a:ext uri="{FF2B5EF4-FFF2-40B4-BE49-F238E27FC236}">
                  <a16:creationId xmlns:a16="http://schemas.microsoft.com/office/drawing/2014/main" id="{8FB11FDF-1FAA-9B03-2F02-1EA665D3A47B}"/>
                </a:ext>
              </a:extLst>
            </p:cNvPr>
            <p:cNvSpPr/>
            <p:nvPr/>
          </p:nvSpPr>
          <p:spPr>
            <a:xfrm>
              <a:off x="1517607" y="1689093"/>
              <a:ext cx="104467" cy="11377"/>
            </a:xfrm>
            <a:custGeom>
              <a:avLst/>
              <a:gdLst/>
              <a:ahLst/>
              <a:cxnLst/>
              <a:rect l="l" t="t" r="r" b="b"/>
              <a:pathLst>
                <a:path w="3985" h="434" extrusionOk="0">
                  <a:moveTo>
                    <a:pt x="275" y="1"/>
                  </a:moveTo>
                  <a:cubicBezTo>
                    <a:pt x="0" y="1"/>
                    <a:pt x="0" y="434"/>
                    <a:pt x="275" y="434"/>
                  </a:cubicBezTo>
                  <a:lnTo>
                    <a:pt x="3696" y="434"/>
                  </a:lnTo>
                  <a:cubicBezTo>
                    <a:pt x="3984" y="434"/>
                    <a:pt x="3984" y="1"/>
                    <a:pt x="369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876;p139">
              <a:extLst>
                <a:ext uri="{FF2B5EF4-FFF2-40B4-BE49-F238E27FC236}">
                  <a16:creationId xmlns:a16="http://schemas.microsoft.com/office/drawing/2014/main" id="{E65B3B1D-B28C-EE38-531A-C5BD5443076B}"/>
                </a:ext>
              </a:extLst>
            </p:cNvPr>
            <p:cNvSpPr/>
            <p:nvPr/>
          </p:nvSpPr>
          <p:spPr>
            <a:xfrm>
              <a:off x="1517607" y="1717090"/>
              <a:ext cx="65118" cy="11377"/>
            </a:xfrm>
            <a:custGeom>
              <a:avLst/>
              <a:gdLst/>
              <a:ahLst/>
              <a:cxnLst/>
              <a:rect l="l" t="t" r="r" b="b"/>
              <a:pathLst>
                <a:path w="2484" h="434" extrusionOk="0">
                  <a:moveTo>
                    <a:pt x="275" y="1"/>
                  </a:moveTo>
                  <a:cubicBezTo>
                    <a:pt x="0" y="1"/>
                    <a:pt x="0" y="434"/>
                    <a:pt x="275" y="434"/>
                  </a:cubicBezTo>
                  <a:lnTo>
                    <a:pt x="2194" y="434"/>
                  </a:lnTo>
                  <a:cubicBezTo>
                    <a:pt x="2483" y="434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77;p139">
              <a:extLst>
                <a:ext uri="{FF2B5EF4-FFF2-40B4-BE49-F238E27FC236}">
                  <a16:creationId xmlns:a16="http://schemas.microsoft.com/office/drawing/2014/main" id="{BB7A4F6A-DE20-AB38-875E-5ECF04768007}"/>
                </a:ext>
              </a:extLst>
            </p:cNvPr>
            <p:cNvSpPr/>
            <p:nvPr/>
          </p:nvSpPr>
          <p:spPr>
            <a:xfrm>
              <a:off x="1517607" y="1739425"/>
              <a:ext cx="104467" cy="11377"/>
            </a:xfrm>
            <a:custGeom>
              <a:avLst/>
              <a:gdLst/>
              <a:ahLst/>
              <a:cxnLst/>
              <a:rect l="l" t="t" r="r" b="b"/>
              <a:pathLst>
                <a:path w="3985" h="434" extrusionOk="0">
                  <a:moveTo>
                    <a:pt x="275" y="1"/>
                  </a:moveTo>
                  <a:cubicBezTo>
                    <a:pt x="0" y="1"/>
                    <a:pt x="0" y="434"/>
                    <a:pt x="275" y="434"/>
                  </a:cubicBezTo>
                  <a:lnTo>
                    <a:pt x="3696" y="434"/>
                  </a:lnTo>
                  <a:cubicBezTo>
                    <a:pt x="3984" y="434"/>
                    <a:pt x="3984" y="1"/>
                    <a:pt x="369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78;p139">
              <a:extLst>
                <a:ext uri="{FF2B5EF4-FFF2-40B4-BE49-F238E27FC236}">
                  <a16:creationId xmlns:a16="http://schemas.microsoft.com/office/drawing/2014/main" id="{50DEF417-7901-EA5E-D05A-D1E76D35D951}"/>
                </a:ext>
              </a:extLst>
            </p:cNvPr>
            <p:cNvSpPr/>
            <p:nvPr/>
          </p:nvSpPr>
          <p:spPr>
            <a:xfrm>
              <a:off x="1517607" y="1767423"/>
              <a:ext cx="65118" cy="11377"/>
            </a:xfrm>
            <a:custGeom>
              <a:avLst/>
              <a:gdLst/>
              <a:ahLst/>
              <a:cxnLst/>
              <a:rect l="l" t="t" r="r" b="b"/>
              <a:pathLst>
                <a:path w="2484" h="434" extrusionOk="0">
                  <a:moveTo>
                    <a:pt x="275" y="1"/>
                  </a:moveTo>
                  <a:cubicBezTo>
                    <a:pt x="0" y="1"/>
                    <a:pt x="0" y="434"/>
                    <a:pt x="275" y="434"/>
                  </a:cubicBezTo>
                  <a:lnTo>
                    <a:pt x="2194" y="434"/>
                  </a:lnTo>
                  <a:cubicBezTo>
                    <a:pt x="2483" y="434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79;p139">
              <a:extLst>
                <a:ext uri="{FF2B5EF4-FFF2-40B4-BE49-F238E27FC236}">
                  <a16:creationId xmlns:a16="http://schemas.microsoft.com/office/drawing/2014/main" id="{06ACBEEA-369A-0CC8-4C5F-4BAD41DDA8E0}"/>
                </a:ext>
              </a:extLst>
            </p:cNvPr>
            <p:cNvSpPr/>
            <p:nvPr/>
          </p:nvSpPr>
          <p:spPr>
            <a:xfrm>
              <a:off x="1517607" y="1789758"/>
              <a:ext cx="104467" cy="11377"/>
            </a:xfrm>
            <a:custGeom>
              <a:avLst/>
              <a:gdLst/>
              <a:ahLst/>
              <a:cxnLst/>
              <a:rect l="l" t="t" r="r" b="b"/>
              <a:pathLst>
                <a:path w="3985" h="434" extrusionOk="0">
                  <a:moveTo>
                    <a:pt x="275" y="0"/>
                  </a:moveTo>
                  <a:cubicBezTo>
                    <a:pt x="0" y="0"/>
                    <a:pt x="0" y="434"/>
                    <a:pt x="275" y="434"/>
                  </a:cubicBezTo>
                  <a:lnTo>
                    <a:pt x="3696" y="434"/>
                  </a:lnTo>
                  <a:cubicBezTo>
                    <a:pt x="3984" y="434"/>
                    <a:pt x="3984" y="0"/>
                    <a:pt x="3696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80;p139">
              <a:extLst>
                <a:ext uri="{FF2B5EF4-FFF2-40B4-BE49-F238E27FC236}">
                  <a16:creationId xmlns:a16="http://schemas.microsoft.com/office/drawing/2014/main" id="{14E9E004-DCF4-A8FE-B13C-4CB511ADE823}"/>
                </a:ext>
              </a:extLst>
            </p:cNvPr>
            <p:cNvSpPr/>
            <p:nvPr/>
          </p:nvSpPr>
          <p:spPr>
            <a:xfrm>
              <a:off x="1517607" y="1582765"/>
              <a:ext cx="98778" cy="11377"/>
            </a:xfrm>
            <a:custGeom>
              <a:avLst/>
              <a:gdLst/>
              <a:ahLst/>
              <a:cxnLst/>
              <a:rect l="l" t="t" r="r" b="b"/>
              <a:pathLst>
                <a:path w="3768" h="434" extrusionOk="0">
                  <a:moveTo>
                    <a:pt x="275" y="0"/>
                  </a:moveTo>
                  <a:cubicBezTo>
                    <a:pt x="0" y="0"/>
                    <a:pt x="0" y="433"/>
                    <a:pt x="275" y="433"/>
                  </a:cubicBezTo>
                  <a:lnTo>
                    <a:pt x="3479" y="433"/>
                  </a:lnTo>
                  <a:cubicBezTo>
                    <a:pt x="3768" y="433"/>
                    <a:pt x="3768" y="0"/>
                    <a:pt x="347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81;p139">
              <a:extLst>
                <a:ext uri="{FF2B5EF4-FFF2-40B4-BE49-F238E27FC236}">
                  <a16:creationId xmlns:a16="http://schemas.microsoft.com/office/drawing/2014/main" id="{7858DB45-DCFE-C094-6029-71CC5B33455C}"/>
                </a:ext>
              </a:extLst>
            </p:cNvPr>
            <p:cNvSpPr/>
            <p:nvPr/>
          </p:nvSpPr>
          <p:spPr>
            <a:xfrm>
              <a:off x="1472570" y="1633097"/>
              <a:ext cx="149504" cy="11377"/>
            </a:xfrm>
            <a:custGeom>
              <a:avLst/>
              <a:gdLst/>
              <a:ahLst/>
              <a:cxnLst/>
              <a:rect l="l" t="t" r="r" b="b"/>
              <a:pathLst>
                <a:path w="5703" h="434" extrusionOk="0">
                  <a:moveTo>
                    <a:pt x="289" y="0"/>
                  </a:moveTo>
                  <a:cubicBezTo>
                    <a:pt x="0" y="0"/>
                    <a:pt x="0" y="433"/>
                    <a:pt x="289" y="433"/>
                  </a:cubicBezTo>
                  <a:lnTo>
                    <a:pt x="5414" y="433"/>
                  </a:lnTo>
                  <a:cubicBezTo>
                    <a:pt x="5702" y="433"/>
                    <a:pt x="5702" y="0"/>
                    <a:pt x="541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882;p139">
              <a:extLst>
                <a:ext uri="{FF2B5EF4-FFF2-40B4-BE49-F238E27FC236}">
                  <a16:creationId xmlns:a16="http://schemas.microsoft.com/office/drawing/2014/main" id="{66DD9657-6C38-10B7-0F97-B6D426A10647}"/>
                </a:ext>
              </a:extLst>
            </p:cNvPr>
            <p:cNvSpPr/>
            <p:nvPr/>
          </p:nvSpPr>
          <p:spPr>
            <a:xfrm>
              <a:off x="1517607" y="1605100"/>
              <a:ext cx="26136" cy="11377"/>
            </a:xfrm>
            <a:custGeom>
              <a:avLst/>
              <a:gdLst/>
              <a:ahLst/>
              <a:cxnLst/>
              <a:rect l="l" t="t" r="r" b="b"/>
              <a:pathLst>
                <a:path w="997" h="434" extrusionOk="0">
                  <a:moveTo>
                    <a:pt x="275" y="0"/>
                  </a:moveTo>
                  <a:cubicBezTo>
                    <a:pt x="0" y="0"/>
                    <a:pt x="0" y="433"/>
                    <a:pt x="275" y="433"/>
                  </a:cubicBezTo>
                  <a:lnTo>
                    <a:pt x="708" y="433"/>
                  </a:lnTo>
                  <a:cubicBezTo>
                    <a:pt x="996" y="433"/>
                    <a:pt x="996" y="0"/>
                    <a:pt x="708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883;p139">
              <a:extLst>
                <a:ext uri="{FF2B5EF4-FFF2-40B4-BE49-F238E27FC236}">
                  <a16:creationId xmlns:a16="http://schemas.microsoft.com/office/drawing/2014/main" id="{2BB45FA7-EDE8-4DB7-ADDB-2D37987A2651}"/>
                </a:ext>
              </a:extLst>
            </p:cNvPr>
            <p:cNvSpPr/>
            <p:nvPr/>
          </p:nvSpPr>
          <p:spPr>
            <a:xfrm>
              <a:off x="1550900" y="1605100"/>
              <a:ext cx="37487" cy="11377"/>
            </a:xfrm>
            <a:custGeom>
              <a:avLst/>
              <a:gdLst/>
              <a:ahLst/>
              <a:cxnLst/>
              <a:rect l="l" t="t" r="r" b="b"/>
              <a:pathLst>
                <a:path w="1430" h="434" extrusionOk="0">
                  <a:moveTo>
                    <a:pt x="289" y="0"/>
                  </a:moveTo>
                  <a:cubicBezTo>
                    <a:pt x="1" y="0"/>
                    <a:pt x="1" y="433"/>
                    <a:pt x="289" y="433"/>
                  </a:cubicBezTo>
                  <a:lnTo>
                    <a:pt x="1141" y="433"/>
                  </a:lnTo>
                  <a:cubicBezTo>
                    <a:pt x="1430" y="433"/>
                    <a:pt x="1430" y="0"/>
                    <a:pt x="1141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2884;p139">
              <a:extLst>
                <a:ext uri="{FF2B5EF4-FFF2-40B4-BE49-F238E27FC236}">
                  <a16:creationId xmlns:a16="http://schemas.microsoft.com/office/drawing/2014/main" id="{D6C1490A-94C0-84F4-9241-675C83829A81}"/>
                </a:ext>
              </a:extLst>
            </p:cNvPr>
            <p:cNvSpPr/>
            <p:nvPr/>
          </p:nvSpPr>
          <p:spPr>
            <a:xfrm>
              <a:off x="1474457" y="1582765"/>
              <a:ext cx="33712" cy="33712"/>
            </a:xfrm>
            <a:custGeom>
              <a:avLst/>
              <a:gdLst/>
              <a:ahLst/>
              <a:cxnLst/>
              <a:rect l="l" t="t" r="r" b="b"/>
              <a:pathLst>
                <a:path w="1286" h="1286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069"/>
                  </a:lnTo>
                  <a:cubicBezTo>
                    <a:pt x="1" y="1184"/>
                    <a:pt x="102" y="1285"/>
                    <a:pt x="217" y="1285"/>
                  </a:cubicBezTo>
                  <a:lnTo>
                    <a:pt x="1069" y="1285"/>
                  </a:lnTo>
                  <a:cubicBezTo>
                    <a:pt x="1184" y="1285"/>
                    <a:pt x="1285" y="1184"/>
                    <a:pt x="1285" y="1069"/>
                  </a:cubicBezTo>
                  <a:lnTo>
                    <a:pt x="1285" y="217"/>
                  </a:lnTo>
                  <a:cubicBezTo>
                    <a:pt x="1285" y="101"/>
                    <a:pt x="1184" y="0"/>
                    <a:pt x="106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2885;p139">
              <a:extLst>
                <a:ext uri="{FF2B5EF4-FFF2-40B4-BE49-F238E27FC236}">
                  <a16:creationId xmlns:a16="http://schemas.microsoft.com/office/drawing/2014/main" id="{5667EEAE-ED32-B6DF-0672-F5E20407D1D5}"/>
                </a:ext>
              </a:extLst>
            </p:cNvPr>
            <p:cNvSpPr/>
            <p:nvPr/>
          </p:nvSpPr>
          <p:spPr>
            <a:xfrm>
              <a:off x="1496792" y="1555134"/>
              <a:ext cx="100692" cy="11010"/>
            </a:xfrm>
            <a:custGeom>
              <a:avLst/>
              <a:gdLst/>
              <a:ahLst/>
              <a:cxnLst/>
              <a:rect l="l" t="t" r="r" b="b"/>
              <a:pathLst>
                <a:path w="3841" h="420" extrusionOk="0">
                  <a:moveTo>
                    <a:pt x="217" y="1"/>
                  </a:moveTo>
                  <a:cubicBezTo>
                    <a:pt x="101" y="1"/>
                    <a:pt x="0" y="87"/>
                    <a:pt x="0" y="203"/>
                  </a:cubicBezTo>
                  <a:cubicBezTo>
                    <a:pt x="0" y="318"/>
                    <a:pt x="101" y="419"/>
                    <a:pt x="217" y="419"/>
                  </a:cubicBezTo>
                  <a:lnTo>
                    <a:pt x="3638" y="419"/>
                  </a:lnTo>
                  <a:cubicBezTo>
                    <a:pt x="3754" y="419"/>
                    <a:pt x="3840" y="318"/>
                    <a:pt x="3840" y="203"/>
                  </a:cubicBezTo>
                  <a:cubicBezTo>
                    <a:pt x="3840" y="87"/>
                    <a:pt x="3754" y="1"/>
                    <a:pt x="363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2886;p139">
              <a:extLst>
                <a:ext uri="{FF2B5EF4-FFF2-40B4-BE49-F238E27FC236}">
                  <a16:creationId xmlns:a16="http://schemas.microsoft.com/office/drawing/2014/main" id="{B2370706-A645-61B4-51FC-3B951320AA5E}"/>
                </a:ext>
              </a:extLst>
            </p:cNvPr>
            <p:cNvSpPr/>
            <p:nvPr/>
          </p:nvSpPr>
          <p:spPr>
            <a:xfrm>
              <a:off x="1482794" y="1591075"/>
              <a:ext cx="17040" cy="17066"/>
            </a:xfrm>
            <a:custGeom>
              <a:avLst/>
              <a:gdLst/>
              <a:ahLst/>
              <a:cxnLst/>
              <a:rect l="l" t="t" r="r" b="b"/>
              <a:pathLst>
                <a:path w="650" h="651" extrusionOk="0">
                  <a:moveTo>
                    <a:pt x="332" y="1"/>
                  </a:moveTo>
                  <a:cubicBezTo>
                    <a:pt x="145" y="1"/>
                    <a:pt x="0" y="145"/>
                    <a:pt x="0" y="319"/>
                  </a:cubicBezTo>
                  <a:cubicBezTo>
                    <a:pt x="0" y="506"/>
                    <a:pt x="145" y="651"/>
                    <a:pt x="332" y="651"/>
                  </a:cubicBezTo>
                  <a:cubicBezTo>
                    <a:pt x="505" y="651"/>
                    <a:pt x="650" y="506"/>
                    <a:pt x="650" y="319"/>
                  </a:cubicBezTo>
                  <a:cubicBezTo>
                    <a:pt x="650" y="145"/>
                    <a:pt x="505" y="1"/>
                    <a:pt x="332" y="1"/>
                  </a:cubicBezTo>
                  <a:close/>
                </a:path>
              </a:pathLst>
            </a:custGeom>
            <a:solidFill>
              <a:srgbClr val="A8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27174;p146">
            <a:extLst>
              <a:ext uri="{FF2B5EF4-FFF2-40B4-BE49-F238E27FC236}">
                <a16:creationId xmlns:a16="http://schemas.microsoft.com/office/drawing/2014/main" id="{AF01137B-FC64-FCBF-63D1-80802C34DC5E}"/>
              </a:ext>
            </a:extLst>
          </p:cNvPr>
          <p:cNvGrpSpPr/>
          <p:nvPr/>
        </p:nvGrpSpPr>
        <p:grpSpPr>
          <a:xfrm>
            <a:off x="8406970" y="2402873"/>
            <a:ext cx="566662" cy="528264"/>
            <a:chOff x="4075479" y="2467383"/>
            <a:chExt cx="346696" cy="323203"/>
          </a:xfrm>
        </p:grpSpPr>
        <p:sp>
          <p:nvSpPr>
            <p:cNvPr id="1348" name="Google Shape;27175;p146">
              <a:extLst>
                <a:ext uri="{FF2B5EF4-FFF2-40B4-BE49-F238E27FC236}">
                  <a16:creationId xmlns:a16="http://schemas.microsoft.com/office/drawing/2014/main" id="{127ADE7C-D86A-C81B-496D-6EC98E06278C}"/>
                </a:ext>
              </a:extLst>
            </p:cNvPr>
            <p:cNvSpPr/>
            <p:nvPr/>
          </p:nvSpPr>
          <p:spPr>
            <a:xfrm>
              <a:off x="4163057" y="2489472"/>
              <a:ext cx="192910" cy="53413"/>
            </a:xfrm>
            <a:custGeom>
              <a:avLst/>
              <a:gdLst/>
              <a:ahLst/>
              <a:cxnLst/>
              <a:rect l="l" t="t" r="r" b="b"/>
              <a:pathLst>
                <a:path w="6454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7176;p146">
              <a:extLst>
                <a:ext uri="{FF2B5EF4-FFF2-40B4-BE49-F238E27FC236}">
                  <a16:creationId xmlns:a16="http://schemas.microsoft.com/office/drawing/2014/main" id="{4978D20D-2335-413C-E2E6-8F12F9D886D6}"/>
                </a:ext>
              </a:extLst>
            </p:cNvPr>
            <p:cNvSpPr/>
            <p:nvPr/>
          </p:nvSpPr>
          <p:spPr>
            <a:xfrm>
              <a:off x="4163057" y="2516493"/>
              <a:ext cx="192910" cy="25676"/>
            </a:xfrm>
            <a:custGeom>
              <a:avLst/>
              <a:gdLst/>
              <a:ahLst/>
              <a:cxnLst/>
              <a:rect l="l" t="t" r="r" b="b"/>
              <a:pathLst>
                <a:path w="645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7177;p146">
              <a:extLst>
                <a:ext uri="{FF2B5EF4-FFF2-40B4-BE49-F238E27FC236}">
                  <a16:creationId xmlns:a16="http://schemas.microsoft.com/office/drawing/2014/main" id="{9FA03868-3F47-1094-EE1D-78BF4E9E6994}"/>
                </a:ext>
              </a:extLst>
            </p:cNvPr>
            <p:cNvSpPr/>
            <p:nvPr/>
          </p:nvSpPr>
          <p:spPr>
            <a:xfrm>
              <a:off x="4076914" y="2467383"/>
              <a:ext cx="97561" cy="97561"/>
            </a:xfrm>
            <a:custGeom>
              <a:avLst/>
              <a:gdLst/>
              <a:ahLst/>
              <a:cxnLst/>
              <a:rect l="l" t="t" r="r" b="b"/>
              <a:pathLst>
                <a:path w="3264" h="3264" extrusionOk="0">
                  <a:moveTo>
                    <a:pt x="1620" y="1"/>
                  </a:moveTo>
                  <a:cubicBezTo>
                    <a:pt x="715" y="1"/>
                    <a:pt x="1" y="739"/>
                    <a:pt x="1" y="1620"/>
                  </a:cubicBezTo>
                  <a:cubicBezTo>
                    <a:pt x="1" y="2525"/>
                    <a:pt x="715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7178;p146">
              <a:extLst>
                <a:ext uri="{FF2B5EF4-FFF2-40B4-BE49-F238E27FC236}">
                  <a16:creationId xmlns:a16="http://schemas.microsoft.com/office/drawing/2014/main" id="{5A3CAD95-422F-0139-1617-FCB682E9FF9D}"/>
                </a:ext>
              </a:extLst>
            </p:cNvPr>
            <p:cNvSpPr/>
            <p:nvPr/>
          </p:nvSpPr>
          <p:spPr>
            <a:xfrm>
              <a:off x="4076914" y="2516493"/>
              <a:ext cx="97561" cy="48452"/>
            </a:xfrm>
            <a:custGeom>
              <a:avLst/>
              <a:gdLst/>
              <a:ahLst/>
              <a:cxnLst/>
              <a:rect l="l" t="t" r="r" b="b"/>
              <a:pathLst>
                <a:path w="3264" h="1621" extrusionOk="0">
                  <a:moveTo>
                    <a:pt x="1" y="1"/>
                  </a:moveTo>
                  <a:cubicBezTo>
                    <a:pt x="1" y="882"/>
                    <a:pt x="739" y="1620"/>
                    <a:pt x="1620" y="1620"/>
                  </a:cubicBezTo>
                  <a:cubicBezTo>
                    <a:pt x="2525" y="1620"/>
                    <a:pt x="3263" y="882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7179;p146">
              <a:extLst>
                <a:ext uri="{FF2B5EF4-FFF2-40B4-BE49-F238E27FC236}">
                  <a16:creationId xmlns:a16="http://schemas.microsoft.com/office/drawing/2014/main" id="{213CA7BC-FF8A-B195-965F-09953797D879}"/>
                </a:ext>
              </a:extLst>
            </p:cNvPr>
            <p:cNvSpPr/>
            <p:nvPr/>
          </p:nvSpPr>
          <p:spPr>
            <a:xfrm>
              <a:off x="4354534" y="2489472"/>
              <a:ext cx="67641" cy="53413"/>
            </a:xfrm>
            <a:custGeom>
              <a:avLst/>
              <a:gdLst/>
              <a:ahLst/>
              <a:cxnLst/>
              <a:rect l="l" t="t" r="r" b="b"/>
              <a:pathLst>
                <a:path w="2263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34"/>
                    <a:pt x="2263" y="1072"/>
                    <a:pt x="2215" y="786"/>
                  </a:cubicBezTo>
                  <a:cubicBezTo>
                    <a:pt x="2167" y="333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7180;p146">
              <a:extLst>
                <a:ext uri="{FF2B5EF4-FFF2-40B4-BE49-F238E27FC236}">
                  <a16:creationId xmlns:a16="http://schemas.microsoft.com/office/drawing/2014/main" id="{D2159A7C-E73F-0836-C63A-B40FE80254A5}"/>
                </a:ext>
              </a:extLst>
            </p:cNvPr>
            <p:cNvSpPr/>
            <p:nvPr/>
          </p:nvSpPr>
          <p:spPr>
            <a:xfrm>
              <a:off x="4354886" y="2516493"/>
              <a:ext cx="66954" cy="26393"/>
            </a:xfrm>
            <a:custGeom>
              <a:avLst/>
              <a:gdLst/>
              <a:ahLst/>
              <a:cxnLst/>
              <a:rect l="l" t="t" r="r" b="b"/>
              <a:pathLst>
                <a:path w="2240" h="883" extrusionOk="0">
                  <a:moveTo>
                    <a:pt x="2239" y="1"/>
                  </a:moveTo>
                  <a:cubicBezTo>
                    <a:pt x="2239" y="9"/>
                    <a:pt x="2239" y="17"/>
                    <a:pt x="2239" y="25"/>
                  </a:cubicBezTo>
                  <a:lnTo>
                    <a:pt x="2239" y="25"/>
                  </a:lnTo>
                  <a:lnTo>
                    <a:pt x="2239" y="1"/>
                  </a:lnTo>
                  <a:close/>
                  <a:moveTo>
                    <a:pt x="1" y="25"/>
                  </a:moveTo>
                  <a:lnTo>
                    <a:pt x="1" y="882"/>
                  </a:lnTo>
                  <a:lnTo>
                    <a:pt x="1358" y="882"/>
                  </a:lnTo>
                  <a:cubicBezTo>
                    <a:pt x="1596" y="882"/>
                    <a:pt x="1810" y="763"/>
                    <a:pt x="1977" y="620"/>
                  </a:cubicBezTo>
                  <a:cubicBezTo>
                    <a:pt x="2138" y="436"/>
                    <a:pt x="2233" y="252"/>
                    <a:pt x="2239" y="25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7181;p146">
              <a:extLst>
                <a:ext uri="{FF2B5EF4-FFF2-40B4-BE49-F238E27FC236}">
                  <a16:creationId xmlns:a16="http://schemas.microsoft.com/office/drawing/2014/main" id="{A0FD1C38-9AFD-CA43-2DED-7A74C1BFE495}"/>
                </a:ext>
              </a:extLst>
            </p:cNvPr>
            <p:cNvSpPr/>
            <p:nvPr/>
          </p:nvSpPr>
          <p:spPr>
            <a:xfrm>
              <a:off x="4163057" y="2714396"/>
              <a:ext cx="192910" cy="53413"/>
            </a:xfrm>
            <a:custGeom>
              <a:avLst/>
              <a:gdLst/>
              <a:ahLst/>
              <a:cxnLst/>
              <a:rect l="l" t="t" r="r" b="b"/>
              <a:pathLst>
                <a:path w="6454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7182;p146">
              <a:extLst>
                <a:ext uri="{FF2B5EF4-FFF2-40B4-BE49-F238E27FC236}">
                  <a16:creationId xmlns:a16="http://schemas.microsoft.com/office/drawing/2014/main" id="{5B60B110-EC09-24E4-6350-C194FF6C8703}"/>
                </a:ext>
              </a:extLst>
            </p:cNvPr>
            <p:cNvSpPr/>
            <p:nvPr/>
          </p:nvSpPr>
          <p:spPr>
            <a:xfrm>
              <a:off x="4163057" y="2741447"/>
              <a:ext cx="192910" cy="25646"/>
            </a:xfrm>
            <a:custGeom>
              <a:avLst/>
              <a:gdLst/>
              <a:ahLst/>
              <a:cxnLst/>
              <a:rect l="l" t="t" r="r" b="b"/>
              <a:pathLst>
                <a:path w="645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7183;p146">
              <a:extLst>
                <a:ext uri="{FF2B5EF4-FFF2-40B4-BE49-F238E27FC236}">
                  <a16:creationId xmlns:a16="http://schemas.microsoft.com/office/drawing/2014/main" id="{B101146A-4B8F-C13F-C872-21101945BE39}"/>
                </a:ext>
              </a:extLst>
            </p:cNvPr>
            <p:cNvSpPr/>
            <p:nvPr/>
          </p:nvSpPr>
          <p:spPr>
            <a:xfrm>
              <a:off x="4076914" y="2692337"/>
              <a:ext cx="97561" cy="98248"/>
            </a:xfrm>
            <a:custGeom>
              <a:avLst/>
              <a:gdLst/>
              <a:ahLst/>
              <a:cxnLst/>
              <a:rect l="l" t="t" r="r" b="b"/>
              <a:pathLst>
                <a:path w="3264" h="3287" extrusionOk="0">
                  <a:moveTo>
                    <a:pt x="1620" y="0"/>
                  </a:moveTo>
                  <a:cubicBezTo>
                    <a:pt x="715" y="0"/>
                    <a:pt x="1" y="738"/>
                    <a:pt x="1" y="1643"/>
                  </a:cubicBezTo>
                  <a:cubicBezTo>
                    <a:pt x="1" y="2548"/>
                    <a:pt x="715" y="3286"/>
                    <a:pt x="1620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2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7184;p146">
              <a:extLst>
                <a:ext uri="{FF2B5EF4-FFF2-40B4-BE49-F238E27FC236}">
                  <a16:creationId xmlns:a16="http://schemas.microsoft.com/office/drawing/2014/main" id="{5304E09C-0637-C354-5E8C-B5A49DFB98AD}"/>
                </a:ext>
              </a:extLst>
            </p:cNvPr>
            <p:cNvSpPr/>
            <p:nvPr/>
          </p:nvSpPr>
          <p:spPr>
            <a:xfrm>
              <a:off x="4076914" y="2741447"/>
              <a:ext cx="97561" cy="49139"/>
            </a:xfrm>
            <a:custGeom>
              <a:avLst/>
              <a:gdLst/>
              <a:ahLst/>
              <a:cxnLst/>
              <a:rect l="l" t="t" r="r" b="b"/>
              <a:pathLst>
                <a:path w="3264" h="1644" extrusionOk="0">
                  <a:moveTo>
                    <a:pt x="1" y="0"/>
                  </a:moveTo>
                  <a:cubicBezTo>
                    <a:pt x="1" y="929"/>
                    <a:pt x="739" y="1643"/>
                    <a:pt x="1620" y="1643"/>
                  </a:cubicBezTo>
                  <a:cubicBezTo>
                    <a:pt x="2525" y="1643"/>
                    <a:pt x="3263" y="881"/>
                    <a:pt x="3263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7185;p146">
              <a:extLst>
                <a:ext uri="{FF2B5EF4-FFF2-40B4-BE49-F238E27FC236}">
                  <a16:creationId xmlns:a16="http://schemas.microsoft.com/office/drawing/2014/main" id="{9424DF3C-10BB-5DFC-2DC3-60AFE38BB054}"/>
                </a:ext>
              </a:extLst>
            </p:cNvPr>
            <p:cNvSpPr/>
            <p:nvPr/>
          </p:nvSpPr>
          <p:spPr>
            <a:xfrm>
              <a:off x="4354534" y="2714396"/>
              <a:ext cx="67641" cy="53413"/>
            </a:xfrm>
            <a:custGeom>
              <a:avLst/>
              <a:gdLst/>
              <a:ahLst/>
              <a:cxnLst/>
              <a:rect l="l" t="t" r="r" b="b"/>
              <a:pathLst>
                <a:path w="2263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58"/>
                    <a:pt x="2263" y="1072"/>
                    <a:pt x="2215" y="786"/>
                  </a:cubicBezTo>
                  <a:cubicBezTo>
                    <a:pt x="2167" y="334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7186;p146">
              <a:extLst>
                <a:ext uri="{FF2B5EF4-FFF2-40B4-BE49-F238E27FC236}">
                  <a16:creationId xmlns:a16="http://schemas.microsoft.com/office/drawing/2014/main" id="{7BD97B10-F267-CB6D-03D3-B31E4572BF70}"/>
                </a:ext>
              </a:extLst>
            </p:cNvPr>
            <p:cNvSpPr/>
            <p:nvPr/>
          </p:nvSpPr>
          <p:spPr>
            <a:xfrm>
              <a:off x="4354886" y="2741447"/>
              <a:ext cx="66954" cy="26363"/>
            </a:xfrm>
            <a:custGeom>
              <a:avLst/>
              <a:gdLst/>
              <a:ahLst/>
              <a:cxnLst/>
              <a:rect l="l" t="t" r="r" b="b"/>
              <a:pathLst>
                <a:path w="2240" h="882" extrusionOk="0">
                  <a:moveTo>
                    <a:pt x="2239" y="0"/>
                  </a:moveTo>
                  <a:cubicBezTo>
                    <a:pt x="2239" y="8"/>
                    <a:pt x="2239" y="16"/>
                    <a:pt x="2239" y="24"/>
                  </a:cubicBezTo>
                  <a:lnTo>
                    <a:pt x="2239" y="24"/>
                  </a:lnTo>
                  <a:lnTo>
                    <a:pt x="2239" y="0"/>
                  </a:lnTo>
                  <a:close/>
                  <a:moveTo>
                    <a:pt x="1" y="24"/>
                  </a:moveTo>
                  <a:lnTo>
                    <a:pt x="1" y="881"/>
                  </a:lnTo>
                  <a:lnTo>
                    <a:pt x="1358" y="881"/>
                  </a:lnTo>
                  <a:cubicBezTo>
                    <a:pt x="1596" y="881"/>
                    <a:pt x="1810" y="762"/>
                    <a:pt x="1977" y="619"/>
                  </a:cubicBezTo>
                  <a:cubicBezTo>
                    <a:pt x="2138" y="458"/>
                    <a:pt x="2233" y="253"/>
                    <a:pt x="2239" y="2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7187;p146">
              <a:extLst>
                <a:ext uri="{FF2B5EF4-FFF2-40B4-BE49-F238E27FC236}">
                  <a16:creationId xmlns:a16="http://schemas.microsoft.com/office/drawing/2014/main" id="{B6ABD438-C9FB-345F-2F5A-A9036C278729}"/>
                </a:ext>
              </a:extLst>
            </p:cNvPr>
            <p:cNvSpPr/>
            <p:nvPr/>
          </p:nvSpPr>
          <p:spPr>
            <a:xfrm>
              <a:off x="4142403" y="2601919"/>
              <a:ext cx="192940" cy="53413"/>
            </a:xfrm>
            <a:custGeom>
              <a:avLst/>
              <a:gdLst/>
              <a:ahLst/>
              <a:cxnLst/>
              <a:rect l="l" t="t" r="r" b="b"/>
              <a:pathLst>
                <a:path w="6455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6454" y="1787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7188;p146">
              <a:extLst>
                <a:ext uri="{FF2B5EF4-FFF2-40B4-BE49-F238E27FC236}">
                  <a16:creationId xmlns:a16="http://schemas.microsoft.com/office/drawing/2014/main" id="{9486B8A0-6138-1E44-9324-50989F7F7C21}"/>
                </a:ext>
              </a:extLst>
            </p:cNvPr>
            <p:cNvSpPr/>
            <p:nvPr/>
          </p:nvSpPr>
          <p:spPr>
            <a:xfrm>
              <a:off x="4142403" y="2628252"/>
              <a:ext cx="192940" cy="25676"/>
            </a:xfrm>
            <a:custGeom>
              <a:avLst/>
              <a:gdLst/>
              <a:ahLst/>
              <a:cxnLst/>
              <a:rect l="l" t="t" r="r" b="b"/>
              <a:pathLst>
                <a:path w="6455" h="859" extrusionOk="0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7189;p146">
              <a:extLst>
                <a:ext uri="{FF2B5EF4-FFF2-40B4-BE49-F238E27FC236}">
                  <a16:creationId xmlns:a16="http://schemas.microsoft.com/office/drawing/2014/main" id="{F8E97FB1-533B-BC50-AB92-566E03161F2E}"/>
                </a:ext>
              </a:extLst>
            </p:cNvPr>
            <p:cNvSpPr/>
            <p:nvPr/>
          </p:nvSpPr>
          <p:spPr>
            <a:xfrm>
              <a:off x="4323209" y="2579143"/>
              <a:ext cx="97531" cy="98248"/>
            </a:xfrm>
            <a:custGeom>
              <a:avLst/>
              <a:gdLst/>
              <a:ahLst/>
              <a:cxnLst/>
              <a:rect l="l" t="t" r="r" b="b"/>
              <a:pathLst>
                <a:path w="3263" h="3287" extrusionOk="0"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20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7190;p146">
              <a:extLst>
                <a:ext uri="{FF2B5EF4-FFF2-40B4-BE49-F238E27FC236}">
                  <a16:creationId xmlns:a16="http://schemas.microsoft.com/office/drawing/2014/main" id="{B242DA6E-C1F0-D25B-0EC5-41C2B7C04F61}"/>
                </a:ext>
              </a:extLst>
            </p:cNvPr>
            <p:cNvSpPr/>
            <p:nvPr/>
          </p:nvSpPr>
          <p:spPr>
            <a:xfrm>
              <a:off x="4323209" y="2628252"/>
              <a:ext cx="97531" cy="49139"/>
            </a:xfrm>
            <a:custGeom>
              <a:avLst/>
              <a:gdLst/>
              <a:ahLst/>
              <a:cxnLst/>
              <a:rect l="l" t="t" r="r" b="b"/>
              <a:pathLst>
                <a:path w="3263" h="1644" extrusionOk="0">
                  <a:moveTo>
                    <a:pt x="0" y="1"/>
                  </a:moveTo>
                  <a:cubicBezTo>
                    <a:pt x="0" y="906"/>
                    <a:pt x="739" y="1644"/>
                    <a:pt x="1644" y="1644"/>
                  </a:cubicBezTo>
                  <a:cubicBezTo>
                    <a:pt x="2525" y="1644"/>
                    <a:pt x="3263" y="930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7191;p146">
              <a:extLst>
                <a:ext uri="{FF2B5EF4-FFF2-40B4-BE49-F238E27FC236}">
                  <a16:creationId xmlns:a16="http://schemas.microsoft.com/office/drawing/2014/main" id="{753C14BE-1EB2-7C1D-1B5E-241A475CEED7}"/>
                </a:ext>
              </a:extLst>
            </p:cNvPr>
            <p:cNvSpPr/>
            <p:nvPr/>
          </p:nvSpPr>
          <p:spPr>
            <a:xfrm>
              <a:off x="4075479" y="2601919"/>
              <a:ext cx="67671" cy="53413"/>
            </a:xfrm>
            <a:custGeom>
              <a:avLst/>
              <a:gdLst/>
              <a:ahLst/>
              <a:cxnLst/>
              <a:rect l="l" t="t" r="r" b="b"/>
              <a:pathLst>
                <a:path w="2264" h="1787" extrusionOk="0">
                  <a:moveTo>
                    <a:pt x="930" y="1"/>
                  </a:moveTo>
                  <a:cubicBezTo>
                    <a:pt x="525" y="1"/>
                    <a:pt x="96" y="310"/>
                    <a:pt x="49" y="763"/>
                  </a:cubicBezTo>
                  <a:cubicBezTo>
                    <a:pt x="1" y="1072"/>
                    <a:pt x="96" y="1334"/>
                    <a:pt x="287" y="1501"/>
                  </a:cubicBezTo>
                  <a:cubicBezTo>
                    <a:pt x="430" y="1668"/>
                    <a:pt x="668" y="1787"/>
                    <a:pt x="906" y="1787"/>
                  </a:cubicBezTo>
                  <a:lnTo>
                    <a:pt x="2263" y="178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7192;p146">
              <a:extLst>
                <a:ext uri="{FF2B5EF4-FFF2-40B4-BE49-F238E27FC236}">
                  <a16:creationId xmlns:a16="http://schemas.microsoft.com/office/drawing/2014/main" id="{6594D311-B9E2-88DE-6B4A-5A9D62C7A0FB}"/>
                </a:ext>
              </a:extLst>
            </p:cNvPr>
            <p:cNvSpPr/>
            <p:nvPr/>
          </p:nvSpPr>
          <p:spPr>
            <a:xfrm>
              <a:off x="4075845" y="2628252"/>
              <a:ext cx="66924" cy="27080"/>
            </a:xfrm>
            <a:custGeom>
              <a:avLst/>
              <a:gdLst/>
              <a:ahLst/>
              <a:cxnLst/>
              <a:rect l="l" t="t" r="r" b="b"/>
              <a:pathLst>
                <a:path w="2239" h="906" extrusionOk="0">
                  <a:moveTo>
                    <a:pt x="0" y="1"/>
                  </a:moveTo>
                  <a:lnTo>
                    <a:pt x="0" y="25"/>
                  </a:lnTo>
                  <a:lnTo>
                    <a:pt x="1" y="25"/>
                  </a:lnTo>
                  <a:cubicBezTo>
                    <a:pt x="0" y="17"/>
                    <a:pt x="0" y="9"/>
                    <a:pt x="0" y="1"/>
                  </a:cubicBezTo>
                  <a:close/>
                  <a:moveTo>
                    <a:pt x="1" y="25"/>
                  </a:moveTo>
                  <a:cubicBezTo>
                    <a:pt x="7" y="253"/>
                    <a:pt x="101" y="459"/>
                    <a:pt x="262" y="620"/>
                  </a:cubicBezTo>
                  <a:cubicBezTo>
                    <a:pt x="405" y="787"/>
                    <a:pt x="643" y="906"/>
                    <a:pt x="882" y="906"/>
                  </a:cubicBezTo>
                  <a:lnTo>
                    <a:pt x="2239" y="906"/>
                  </a:lnTo>
                  <a:lnTo>
                    <a:pt x="2239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036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" name="Google Shape;2877;p9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2878" name="Google Shape;2878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9" name="Google Shape;2879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0" name="Google Shape;2880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81" name="Google Shape;2881;p9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82" name="Google Shape;2882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83" name="Google Shape;2883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84" name="Google Shape;2884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885" name="Google Shape;2885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86" name="Google Shape;2886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7" name="Google Shape;2887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88" name="Google Shape;2888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889" name="Google Shape;2889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91" name="Google Shape;2891;p9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-US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2893" name="Google Shape;2893;p90"/>
          <p:cNvSpPr txBox="1">
            <a:spLocks noGrp="1"/>
          </p:cNvSpPr>
          <p:nvPr>
            <p:ph type="title"/>
          </p:nvPr>
        </p:nvSpPr>
        <p:spPr>
          <a:xfrm>
            <a:off x="6219620" y="1733801"/>
            <a:ext cx="5056000" cy="20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/PROJECT STRUCTURE</a:t>
            </a:r>
            <a:br>
              <a:rPr lang="en"/>
            </a:br>
            <a:endParaRPr/>
          </a:p>
        </p:txBody>
      </p:sp>
      <p:grpSp>
        <p:nvGrpSpPr>
          <p:cNvPr id="2895" name="Google Shape;2895;p90"/>
          <p:cNvGrpSpPr/>
          <p:nvPr/>
        </p:nvGrpSpPr>
        <p:grpSpPr>
          <a:xfrm>
            <a:off x="1223069" y="1534396"/>
            <a:ext cx="4749699" cy="4226411"/>
            <a:chOff x="964875" y="1173312"/>
            <a:chExt cx="3028620" cy="2694948"/>
          </a:xfrm>
        </p:grpSpPr>
        <p:sp>
          <p:nvSpPr>
            <p:cNvPr id="2896" name="Google Shape;2896;p90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97" name="Google Shape;2897;p90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2898" name="Google Shape;2898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90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90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923" name="Google Shape;2923;p90">
            <a:hlinkClick r:id="" action="ppaction://hlinkshowjump?jump=nextslide"/>
          </p:cNvPr>
          <p:cNvCxnSpPr>
            <a:cxnSpLocks/>
          </p:cNvCxnSpPr>
          <p:nvPr/>
        </p:nvCxnSpPr>
        <p:spPr>
          <a:xfrm>
            <a:off x="6357256" y="1371003"/>
            <a:ext cx="35286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24" name="Google Shape;2924;p90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25" name="Google Shape;2925;p90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26" name="Google Shape;2926;p90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27" name="Google Shape;2927;p9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BA37-103B-7D7F-933C-5E76B0D2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283" y="1992910"/>
            <a:ext cx="3870883" cy="1892031"/>
          </a:xfrm>
        </p:spPr>
        <p:txBody>
          <a:bodyPr/>
          <a:lstStyle/>
          <a:p>
            <a:r>
              <a:rPr lang="en-US"/>
              <a:t>CDAC-system</a:t>
            </a:r>
          </a:p>
          <a:p>
            <a:r>
              <a:rPr lang="en-US"/>
              <a:t>├─ src</a:t>
            </a:r>
          </a:p>
          <a:p>
            <a:r>
              <a:rPr lang="en-US"/>
              <a:t>│  └─ main.cpp</a:t>
            </a:r>
          </a:p>
          <a:p>
            <a:r>
              <a:rPr lang="en-US"/>
              <a:t>│</a:t>
            </a:r>
          </a:p>
          <a:p>
            <a:r>
              <a:rPr lang="en-US"/>
              <a:t>├─ data</a:t>
            </a:r>
          </a:p>
          <a:p>
            <a:r>
              <a:rPr lang="en-US"/>
              <a:t>│  ├─ students.txt</a:t>
            </a:r>
          </a:p>
          <a:p>
            <a:r>
              <a:rPr lang="en-US"/>
              <a:t>│  ├─ activities.txt</a:t>
            </a:r>
          </a:p>
          <a:p>
            <a:r>
              <a:rPr lang="en-US"/>
              <a:t>│  └─ participations.txt</a:t>
            </a:r>
          </a:p>
        </p:txBody>
      </p:sp>
      <p:sp>
        <p:nvSpPr>
          <p:cNvPr id="12" name="Google Shape;2894;p90">
            <a:extLst>
              <a:ext uri="{FF2B5EF4-FFF2-40B4-BE49-F238E27FC236}">
                <a16:creationId xmlns:a16="http://schemas.microsoft.com/office/drawing/2014/main" id="{9852545A-4EDD-56B8-EC8E-08AE02D27C17}"/>
              </a:ext>
            </a:extLst>
          </p:cNvPr>
          <p:cNvSpPr txBox="1">
            <a:spLocks/>
          </p:cNvSpPr>
          <p:nvPr/>
        </p:nvSpPr>
        <p:spPr>
          <a:xfrm>
            <a:off x="6316388" y="4124998"/>
            <a:ext cx="4072079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/>
              <a:t>students.txt </a:t>
            </a:r>
            <a:r>
              <a:rPr lang="en-US" sz="1600" kern="0"/>
              <a:t>for storing student information. </a:t>
            </a:r>
          </a:p>
          <a:p>
            <a:pPr marL="0" indent="0"/>
            <a:endParaRPr lang="en-US" sz="16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/>
              <a:t>activities.txt </a:t>
            </a:r>
            <a:r>
              <a:rPr lang="en-US" sz="1600" kern="0"/>
              <a:t>for storing activity information. </a:t>
            </a:r>
          </a:p>
          <a:p>
            <a:pPr marL="0" indent="0"/>
            <a:endParaRPr lang="en-US" sz="16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/>
              <a:t>participations.txt </a:t>
            </a:r>
            <a:r>
              <a:rPr lang="en-US" sz="1600" kern="0"/>
              <a:t>for storing student and the activity that they join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/APPLYING FUNCTION CONCEPT	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D03D1-864F-B48F-88EB-2903D6DF85A9}"/>
              </a:ext>
            </a:extLst>
          </p:cNvPr>
          <p:cNvSpPr txBox="1"/>
          <p:nvPr/>
        </p:nvSpPr>
        <p:spPr>
          <a:xfrm>
            <a:off x="1451000" y="1480719"/>
            <a:ext cx="9360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The program uses several helper functions (or user-defined functions) for a certain set of instructions. Allow more organized and code reusability.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B6E1E-81F6-F33A-0DA6-CDC439E8F591}"/>
              </a:ext>
            </a:extLst>
          </p:cNvPr>
          <p:cNvSpPr txBox="1"/>
          <p:nvPr/>
        </p:nvSpPr>
        <p:spPr>
          <a:xfrm>
            <a:off x="1443682" y="2673627"/>
            <a:ext cx="940385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/***** Helper Functions *****/</a:t>
            </a:r>
            <a:b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</a:b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/** Helper Functions - Data Loading **/</a:t>
            </a:r>
            <a:endParaRPr lang="en-US" sz="1400" b="0">
              <a:solidFill>
                <a:srgbClr val="C678DD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loadStudents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students data from the file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loadActivities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activites data from the file</a:t>
            </a:r>
            <a:endParaRPr lang="en-US" sz="1400">
              <a:solidFill>
                <a:srgbClr val="ABB2BF"/>
              </a:solidFill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loadParticipations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participation data from the file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/** Helper Functions - Data Saving and Searching **/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saveStudents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save students data to the file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saveParticipations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save participations data to the file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E5C07B"/>
                </a:solidFill>
                <a:effectLst/>
                <a:latin typeface="Fira Code Retina" pitchFamily="1" charset="0"/>
              </a:rPr>
              <a:t>Student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*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findStudentById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&amp;</a:t>
            </a:r>
            <a:r>
              <a:rPr lang="en-US" sz="1400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Find a student by their id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E5C07B"/>
                </a:solidFill>
                <a:effectLst/>
                <a:latin typeface="Fira Code Retina" pitchFamily="1" charset="0"/>
              </a:rPr>
              <a:t>Activity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*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findActivityById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&amp;</a:t>
            </a:r>
            <a:r>
              <a:rPr lang="en-US" sz="1400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Find an activity by their id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/** Display Functions **/</a:t>
            </a: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displaySingleStudent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Print the details of one student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displayAllStudents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Print the details of all students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displayAllActivities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Print the details of all activities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61AFEF"/>
                </a:solidFill>
                <a:effectLst/>
                <a:latin typeface="Fira Code Retina" pitchFamily="1" charset="0"/>
              </a:rPr>
              <a:t>displayStudentActivities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sz="1400" b="0">
                <a:solidFill>
                  <a:srgbClr val="C678DD"/>
                </a:solidFill>
                <a:effectLst/>
                <a:latin typeface="Fira Code Retina" pitchFamily="1" charset="0"/>
              </a:rPr>
              <a:t>&amp;</a:t>
            </a:r>
            <a:r>
              <a:rPr lang="en-US" sz="1400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sz="1400" b="0">
                <a:solidFill>
                  <a:srgbClr val="ABB2BF"/>
                </a:solidFill>
                <a:effectLst/>
                <a:latin typeface="Fira Code Retina" pitchFamily="1" charset="0"/>
              </a:rPr>
              <a:t>) </a:t>
            </a:r>
            <a:r>
              <a:rPr lang="en-US" sz="1400" b="0">
                <a:solidFill>
                  <a:srgbClr val="7F848E"/>
                </a:solidFill>
                <a:effectLst/>
                <a:latin typeface="Fira Code Retina" pitchFamily="1" charset="0"/>
              </a:rPr>
              <a:t>// Display student activities</a:t>
            </a:r>
            <a:endParaRPr lang="en-US" sz="1400" b="0">
              <a:solidFill>
                <a:srgbClr val="ABB2BF"/>
              </a:solidFill>
              <a:effectLst/>
              <a:latin typeface="Fira Code Reti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/APPLYING POINTER CONCEPT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47394-08FD-D2B5-CF4F-5E8D2DAAC41D}"/>
              </a:ext>
            </a:extLst>
          </p:cNvPr>
          <p:cNvSpPr txBox="1"/>
          <p:nvPr/>
        </p:nvSpPr>
        <p:spPr>
          <a:xfrm>
            <a:off x="1586199" y="1519641"/>
            <a:ext cx="94038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Pointers are used in the program to reference specific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Student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Activity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objects. This allows us to modify the objects directly within functions. </a:t>
            </a:r>
          </a:p>
          <a:p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This concept is employed in the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findStudentById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findActivityById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functions.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D71252-16C5-5176-B50B-62638D1FEA89}"/>
              </a:ext>
            </a:extLst>
          </p:cNvPr>
          <p:cNvSpPr txBox="1"/>
          <p:nvPr/>
        </p:nvSpPr>
        <p:spPr>
          <a:xfrm>
            <a:off x="1667053" y="3199297"/>
            <a:ext cx="8098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// Find a student by their id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Student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*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findStudentById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&amp;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for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int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D19A66"/>
                </a:solidFill>
                <a:effectLst/>
                <a:latin typeface="Fira Code Retina" pitchFamily="1" charset="0"/>
              </a:rPr>
              <a:t>0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&lt;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numStudents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++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if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(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].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==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       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return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56B6C2"/>
                </a:solidFill>
                <a:effectLst/>
                <a:latin typeface="Fira Code Retina" pitchFamily="1" charset="0"/>
              </a:rPr>
              <a:t>&amp;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[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];</a:t>
            </a:r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 // return the student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}</a:t>
            </a:r>
          </a:p>
          <a:p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    // If student is not found, throw an exception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throw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 err="1">
                <a:solidFill>
                  <a:srgbClr val="E5C07B"/>
                </a:solidFill>
                <a:effectLst/>
                <a:latin typeface="Fira Code Retina" pitchFamily="1" charset="0"/>
              </a:rPr>
              <a:t>runtime_error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"Student not found."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);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/APPLYING TEXT FILES CONCEPT	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150E7-4B2A-E78D-0126-52C04CCB9F1D}"/>
              </a:ext>
            </a:extLst>
          </p:cNvPr>
          <p:cNvSpPr txBox="1"/>
          <p:nvPr/>
        </p:nvSpPr>
        <p:spPr>
          <a:xfrm>
            <a:off x="1586199" y="1519641"/>
            <a:ext cx="9360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Text files are employed as a simple and efficient means of storing and retrieving data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The data of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students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,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activities 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and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participation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is stored in separate text files and loaded into the system at startup.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91B74-0CAC-0492-C732-CCB48AD44F09}"/>
              </a:ext>
            </a:extLst>
          </p:cNvPr>
          <p:cNvSpPr txBox="1"/>
          <p:nvPr/>
        </p:nvSpPr>
        <p:spPr>
          <a:xfrm>
            <a:off x="1813704" y="3213566"/>
            <a:ext cx="7528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// Global constants for the paths to the data files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STUDENTS_FILE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"../data/students.txt"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ACTIVITIES_FILE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"../data/activities.txt"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const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5C07B"/>
                </a:solidFill>
                <a:effectLst/>
                <a:latin typeface="Fira Code Retina" pitchFamily="1" charset="0"/>
              </a:rPr>
              <a:t>string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PARTICIPATIONS_FILE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=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98C379"/>
                </a:solidFill>
                <a:effectLst/>
                <a:latin typeface="Fira Code Retina" pitchFamily="1" charset="0"/>
              </a:rPr>
              <a:t>"../data/participations.txt"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</a:b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0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/APPLYING INPUT OUTPUT FILES CONCEPT	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63E38-2BDD-1CD5-FE80-EF47CA522038}"/>
              </a:ext>
            </a:extLst>
          </p:cNvPr>
          <p:cNvSpPr txBox="1"/>
          <p:nvPr/>
        </p:nvSpPr>
        <p:spPr>
          <a:xfrm>
            <a:off x="1586199" y="1519641"/>
            <a:ext cx="9360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The program uses file I/O to load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students, activities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participations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from text files and save student data. </a:t>
            </a:r>
            <a:r>
              <a:rPr lang="en-US" u="sng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ifstream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u="sng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ofstream</a:t>
            </a:r>
            <a:r>
              <a:rPr lang="en-US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classes are used for reading from and writing to files respectively.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B827F-D1B1-EA95-5989-80DCC3672EC3}"/>
              </a:ext>
            </a:extLst>
          </p:cNvPr>
          <p:cNvSpPr txBox="1"/>
          <p:nvPr/>
        </p:nvSpPr>
        <p:spPr>
          <a:xfrm>
            <a:off x="1586199" y="2761314"/>
            <a:ext cx="76553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students data from the file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loadStudents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 err="1">
                <a:solidFill>
                  <a:srgbClr val="E5C07B"/>
                </a:solidFill>
                <a:effectLst/>
                <a:latin typeface="Fira Code Retina" pitchFamily="1" charset="0"/>
              </a:rPr>
              <a:t>ifstream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inputFile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STUDENTS_FILE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);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>
                <a:solidFill>
                  <a:srgbClr val="E06C75"/>
                </a:solidFill>
                <a:latin typeface="Fira Code Retina" pitchFamily="1" charset="0"/>
              </a:rPr>
              <a:t>...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  <a:p>
            <a:b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</a:br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// Function to load activites data from the file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C678DD"/>
                </a:solidFill>
                <a:effectLst/>
                <a:latin typeface="Fira Code Retina" pitchFamily="1" charset="0"/>
              </a:rPr>
              <a:t>void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s</a:t>
            </a:r>
            <a:r>
              <a:rPr lang="en-US" b="0">
                <a:solidFill>
                  <a:srgbClr val="61AFEF"/>
                </a:solidFill>
                <a:effectLst/>
                <a:latin typeface="Fira Code Retina" pitchFamily="1" charset="0"/>
              </a:rPr>
              <a:t>aveStudents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()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{</a:t>
            </a: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 err="1">
                <a:solidFill>
                  <a:srgbClr val="E5C07B"/>
                </a:solidFill>
                <a:effectLst/>
                <a:latin typeface="Fira Code Retina" pitchFamily="1" charset="0"/>
              </a:rPr>
              <a:t>ofstream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 </a:t>
            </a:r>
            <a:r>
              <a:rPr lang="en-US" b="0" err="1">
                <a:solidFill>
                  <a:srgbClr val="E06C75"/>
                </a:solidFill>
                <a:effectLst/>
                <a:latin typeface="Fira Code Retina" pitchFamily="1" charset="0"/>
              </a:rPr>
              <a:t>outputFile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(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STUDENTS_FILE</a:t>
            </a:r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);</a:t>
            </a:r>
          </a:p>
          <a:p>
            <a:r>
              <a:rPr lang="en-US" b="0">
                <a:solidFill>
                  <a:srgbClr val="7F848E"/>
                </a:solidFill>
                <a:effectLst/>
                <a:latin typeface="Fira Code Retina" pitchFamily="1" charset="0"/>
              </a:rPr>
              <a:t>    </a:t>
            </a:r>
            <a:r>
              <a:rPr lang="en-US" b="0">
                <a:solidFill>
                  <a:srgbClr val="E06C75"/>
                </a:solidFill>
                <a:effectLst/>
                <a:latin typeface="Fira Code Retina" pitchFamily="1" charset="0"/>
              </a:rPr>
              <a:t>...</a:t>
            </a:r>
            <a:endParaRPr lang="en-US" b="0">
              <a:solidFill>
                <a:srgbClr val="ABB2BF"/>
              </a:solidFill>
              <a:effectLst/>
              <a:latin typeface="Fira Code Retina" pitchFamily="1" charset="0"/>
            </a:endParaRPr>
          </a:p>
          <a:p>
            <a:r>
              <a:rPr lang="en-US" b="0">
                <a:solidFill>
                  <a:srgbClr val="ABB2BF"/>
                </a:solidFill>
                <a:effectLst/>
                <a:latin typeface="Fira Code Retina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56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6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86" name="Google Shape;1286;p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9" name="Google Shape;1289;p6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90" name="Google Shape;1290;p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291" name="Google Shape;1291;p6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92" name="Google Shape;1292;p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293" name="Google Shape;1293;p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4" name="Google Shape;1294;p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96" name="Google Shape;1296;p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7" name="Google Shape;1297;p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6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605800" y="6454633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-US" sz="1333">
                <a:latin typeface="Oswald"/>
                <a:ea typeface="Oswald"/>
                <a:cs typeface="Oswald"/>
                <a:sym typeface="Oswald"/>
              </a:rPr>
              <a:t>CSC404</a:t>
            </a:r>
          </a:p>
        </p:txBody>
      </p:sp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1586200" y="613384"/>
            <a:ext cx="91548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/>
              <a:t>/APPLYING TEXT FILES CONCEPT	</a:t>
            </a:r>
          </a:p>
        </p:txBody>
      </p:sp>
      <p:cxnSp>
        <p:nvCxnSpPr>
          <p:cNvPr id="1302" name="Google Shape;1302;p66">
            <a:hlinkClick r:id="" action="ppaction://hlinkshowjump?jump=nextslide"/>
          </p:cNvPr>
          <p:cNvCxnSpPr/>
          <p:nvPr/>
        </p:nvCxnSpPr>
        <p:spPr>
          <a:xfrm>
            <a:off x="9619000" y="11449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3" name="Google Shape;1303;p66">
            <a:hlinkClick r:id="rId4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4" name="Google Shape;1304;p66">
            <a:hlinkClick r:id="rId4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5" name="Google Shape;1305;p66">
            <a:hlinkClick r:id="rId5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06" name="Google Shape;1306;p66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150E7-4B2A-E78D-0126-52C04CCB9F1D}"/>
              </a:ext>
            </a:extLst>
          </p:cNvPr>
          <p:cNvSpPr txBox="1"/>
          <p:nvPr/>
        </p:nvSpPr>
        <p:spPr>
          <a:xfrm>
            <a:off x="1586200" y="1586851"/>
            <a:ext cx="4366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activites.txt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ACT001,Fun Race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ACT002,Anjung Fun Dance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ACT003,Kuliah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Qiamulail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ACT004,Typing Competition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ACT005,Mobile Legend Tournament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ACT006,Dorm Room Clean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ACT007,Mini Karisma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ACT008,CS Sports Day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ACT009,Program Cool Coding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ACT010,Self Harm To Self Harmony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BE3B6-9E1C-F65E-9B50-0281592B4142}"/>
              </a:ext>
            </a:extLst>
          </p:cNvPr>
          <p:cNvSpPr txBox="1"/>
          <p:nvPr/>
        </p:nvSpPr>
        <p:spPr>
          <a:xfrm>
            <a:off x="974713" y="4699365"/>
            <a:ext cx="107044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participations.txt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2023126433,ACT001,ACT002,ACT003,ACT004,ACT005,ACT006,ACT007,ACT008,ACT009,ACT010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2023389011,ACT004,ACT005,ACT007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2023164629,ACT001,ACT004,ACT005,ACT006,ACT007,ACT008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2023189277,ACT008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23659-46DE-FBCC-B1AE-36A6F3D11BCA}"/>
              </a:ext>
            </a:extLst>
          </p:cNvPr>
          <p:cNvSpPr txBox="1"/>
          <p:nvPr/>
        </p:nvSpPr>
        <p:spPr>
          <a:xfrm>
            <a:off x="6374974" y="2498292"/>
            <a:ext cx="4366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students.txt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2023126433,ADIB ASYRAAF,10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2023389011,ARIF,3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2023164629,KHAIRUL HAZIQ,6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2023189277,AYSAR YUSUP,1</a:t>
            </a:r>
          </a:p>
        </p:txBody>
      </p:sp>
    </p:spTree>
    <p:extLst>
      <p:ext uri="{BB962C8B-B14F-4D97-AF65-F5344CB8AC3E}">
        <p14:creationId xmlns:p14="http://schemas.microsoft.com/office/powerpoint/2010/main" val="260957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XL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D22F20DE59F4680CB823AA849903D" ma:contentTypeVersion="10" ma:contentTypeDescription="Create a new document." ma:contentTypeScope="" ma:versionID="d2e07eefcee7a3a70ea1caa8444ea11d">
  <xsd:schema xmlns:xsd="http://www.w3.org/2001/XMLSchema" xmlns:xs="http://www.w3.org/2001/XMLSchema" xmlns:p="http://schemas.microsoft.com/office/2006/metadata/properties" xmlns:ns3="076dc584-86c9-44d1-9ab4-16cff40432f9" targetNamespace="http://schemas.microsoft.com/office/2006/metadata/properties" ma:root="true" ma:fieldsID="5cd65129333662c4de4b2c4c559c6554" ns3:_="">
    <xsd:import namespace="076dc584-86c9-44d1-9ab4-16cff40432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dc584-86c9-44d1-9ab4-16cff4043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6dc584-86c9-44d1-9ab4-16cff40432f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1A8575-25EE-42B1-B62A-AE65A5F33FA3}">
  <ds:schemaRefs>
    <ds:schemaRef ds:uri="076dc584-86c9-44d1-9ab4-16cff40432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EF7CF8-8791-4650-9D6F-F9EAEA1C2576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76dc584-86c9-44d1-9ab4-16cff40432f9"/>
  </ds:schemaRefs>
</ds:datastoreItem>
</file>

<file path=customXml/itemProps3.xml><?xml version="1.0" encoding="utf-8"?>
<ds:datastoreItem xmlns:ds="http://schemas.openxmlformats.org/officeDocument/2006/customXml" ds:itemID="{BFC99052-D649-4E3E-BB16-7D8E6F4B9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1228</Words>
  <Application>Microsoft Office PowerPoint</Application>
  <PresentationFormat>Widescreen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Bebas Neue</vt:lpstr>
      <vt:lpstr>Calibri</vt:lpstr>
      <vt:lpstr>Fira Code</vt:lpstr>
      <vt:lpstr>Fira Code Light</vt:lpstr>
      <vt:lpstr>Fira Code Retina</vt:lpstr>
      <vt:lpstr>Open Sans</vt:lpstr>
      <vt:lpstr>Oswald</vt:lpstr>
      <vt:lpstr>Roboto Condensed Light</vt:lpstr>
      <vt:lpstr>How to Code Workshop XL by Slidesgo</vt:lpstr>
      <vt:lpstr>/COLLEGE DORM ADMISSION THROUGH COUPONS (CDAC) SYSTEM</vt:lpstr>
      <vt:lpstr>/PROBLEM STATEMENTS</vt:lpstr>
      <vt:lpstr>/OBJECTIVES</vt:lpstr>
      <vt:lpstr>/PROJECT STRUCTURE </vt:lpstr>
      <vt:lpstr>/APPLYING FUNCTION CONCEPT </vt:lpstr>
      <vt:lpstr>/APPLYING POINTER CONCEPT</vt:lpstr>
      <vt:lpstr>/APPLYING TEXT FILES CONCEPT </vt:lpstr>
      <vt:lpstr>/APPLYING INPUT OUTPUT FILES CONCEPT </vt:lpstr>
      <vt:lpstr>/APPLYING TEXT FILES CONCEPT </vt:lpstr>
      <vt:lpstr>/ APPLYING ONE DIMENSIONAL AND TWO DIMENSIONAL ARRAY CONCEPTS</vt:lpstr>
      <vt:lpstr>/CALCULATION</vt:lpstr>
      <vt:lpstr>/CALCULATION</vt:lpstr>
      <vt:lpstr>/EXCEPTION HANDLING (ERROR HANDLING)</vt:lpstr>
      <vt:lpstr>/EXCEPTION HANDLING (ERROR HANDLING)</vt:lpstr>
      <vt:lpstr>/THANK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KHAIRUL HAZIQ BIN MOHAMAD KHAIRI</dc:creator>
  <cp:lastModifiedBy>MUHAMMAD KHAIRUL HAZIQ BIN MOHAMAD KHAIRI</cp:lastModifiedBy>
  <cp:revision>2</cp:revision>
  <dcterms:created xsi:type="dcterms:W3CDTF">2023-07-10T11:31:50Z</dcterms:created>
  <dcterms:modified xsi:type="dcterms:W3CDTF">2023-07-12T15:28:03Z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0x010100F5DD22F20DE59F4680CB823AA849903D</vt:lpwstr>
  </property>
</Properties>
</file>