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20" r:id="rId16"/>
  </p:sldIdLst>
  <p:sldSz cx="12188825" cy="6858000"/>
  <p:notesSz cx="6858000" cy="9144000"/>
  <p:custDataLst>
    <p:tags r:id="rId19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06/05/2019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06/05/2019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smine.com/ebook/flexbox-examples" TargetMode="External"/><Relationship Id="rId3" Type="http://schemas.openxmlformats.org/officeDocument/2006/relationships/hyperlink" Target="https://www.developpez.net/forums/" TargetMode="External"/><Relationship Id="rId7" Type="http://schemas.openxmlformats.org/officeDocument/2006/relationships/hyperlink" Target="https://learnlayout.com/" TargetMode="External"/><Relationship Id="rId12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openclassrooms.com/fr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" TargetMode="External"/><Relationship Id="rId11" Type="http://schemas.openxmlformats.org/officeDocument/2006/relationships/hyperlink" Target="http://www.css-faciles.com/" TargetMode="External"/><Relationship Id="rId5" Type="http://schemas.openxmlformats.org/officeDocument/2006/relationships/hyperlink" Target="https://css-tricks.com/" TargetMode="External"/><Relationship Id="rId10" Type="http://schemas.openxmlformats.org/officeDocument/2006/relationships/hyperlink" Target="https://htmlcolorcodes.com/" TargetMode="External"/><Relationship Id="rId4" Type="http://schemas.openxmlformats.org/officeDocument/2006/relationships/hyperlink" Target="https://www.alsacreations.com/" TargetMode="External"/><Relationship Id="rId9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773614" cy="2464296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fr-FR" dirty="0"/>
              <a:t>Projet Web dynamique : </a:t>
            </a:r>
            <a:r>
              <a:rPr lang="fr-FR" dirty="0" err="1"/>
              <a:t>ECEbay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400" dirty="0"/>
              <a:t>François--Bachelier</a:t>
            </a:r>
            <a:r>
              <a:rPr lang="fr-FR" dirty="0"/>
              <a:t> </a:t>
            </a:r>
            <a:r>
              <a:rPr lang="fr-FR" cap="none" dirty="0"/>
              <a:t>Clément (TD7)</a:t>
            </a:r>
          </a:p>
          <a:p>
            <a:pPr rtl="0"/>
            <a:r>
              <a:rPr lang="fr-FR" sz="2400" dirty="0"/>
              <a:t>POISSONNIER-LAUNAY</a:t>
            </a:r>
            <a:r>
              <a:rPr lang="fr-FR" dirty="0"/>
              <a:t> </a:t>
            </a:r>
            <a:r>
              <a:rPr lang="fr-FR" cap="none" dirty="0"/>
              <a:t>Terence (TD5)</a:t>
            </a:r>
          </a:p>
          <a:p>
            <a:pPr rtl="0"/>
            <a:r>
              <a:rPr lang="fr-FR" sz="2400" dirty="0"/>
              <a:t>Hubert</a:t>
            </a:r>
            <a:r>
              <a:rPr lang="fr-FR" dirty="0"/>
              <a:t> </a:t>
            </a:r>
            <a:r>
              <a:rPr lang="fr-FR" cap="none" dirty="0"/>
              <a:t>Philippe (TD5)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9E9A6-7E7F-4B06-A222-700659FB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42900"/>
            <a:ext cx="9144001" cy="925860"/>
          </a:xfrm>
        </p:spPr>
        <p:txBody>
          <a:bodyPr/>
          <a:lstStyle/>
          <a:p>
            <a:pPr algn="ctr"/>
            <a:r>
              <a:rPr lang="fr-FR" dirty="0"/>
              <a:t>Bilans individuels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E737D-6FC1-4E58-95CB-B006A8F0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943099"/>
            <a:ext cx="11089231" cy="4692353"/>
          </a:xfrm>
        </p:spPr>
        <p:txBody>
          <a:bodyPr numCol="3" spcCol="360000">
            <a:normAutofit fontScale="92500" lnSpcReduction="10000"/>
          </a:bodyPr>
          <a:lstStyle/>
          <a:p>
            <a:pPr marL="0" indent="0">
              <a:buNone/>
            </a:pPr>
            <a:r>
              <a:rPr lang="fr-FR" cap="all" dirty="0"/>
              <a:t>François Bachelier C</a:t>
            </a:r>
            <a:r>
              <a:rPr lang="fr-FR" dirty="0"/>
              <a:t>lément :</a:t>
            </a:r>
          </a:p>
          <a:p>
            <a:r>
              <a:rPr lang="fr-FR" dirty="0"/>
              <a:t>Ajout des Images</a:t>
            </a:r>
          </a:p>
          <a:p>
            <a:r>
              <a:rPr lang="fr-FR" dirty="0"/>
              <a:t>Ajout d’items au panier</a:t>
            </a:r>
          </a:p>
          <a:p>
            <a:r>
              <a:rPr lang="fr-FR" dirty="0"/>
              <a:t>Création des maquettes</a:t>
            </a:r>
          </a:p>
          <a:p>
            <a:r>
              <a:rPr lang="fr-FR" dirty="0"/>
              <a:t>Gestion des comptes</a:t>
            </a:r>
          </a:p>
          <a:p>
            <a:pPr marL="0" indent="0">
              <a:buNone/>
            </a:pPr>
            <a:endParaRPr lang="fr-FR" cap="all" dirty="0"/>
          </a:p>
          <a:p>
            <a:pPr marL="0" indent="0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r>
              <a:rPr lang="fr-FR" cap="all" dirty="0"/>
              <a:t>POISSONNIER-LAUNAY T</a:t>
            </a:r>
            <a:r>
              <a:rPr lang="fr-FR" dirty="0"/>
              <a:t>erence :</a:t>
            </a:r>
          </a:p>
          <a:p>
            <a:r>
              <a:rPr lang="fr-FR" dirty="0"/>
              <a:t>Création BDD</a:t>
            </a:r>
          </a:p>
          <a:p>
            <a:r>
              <a:rPr lang="fr-FR" dirty="0"/>
              <a:t>Création des comptes Connexion et sessions</a:t>
            </a:r>
          </a:p>
          <a:p>
            <a:r>
              <a:rPr lang="fr-FR" dirty="0"/>
              <a:t>Achat, Mise en vente, Ventes Flash.</a:t>
            </a:r>
          </a:p>
          <a:p>
            <a:pPr marL="0" indent="0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r>
              <a:rPr lang="fr-FR" cap="all" dirty="0"/>
              <a:t>HUBERT P</a:t>
            </a:r>
            <a:r>
              <a:rPr lang="fr-FR" dirty="0"/>
              <a:t>hilippe : </a:t>
            </a:r>
          </a:p>
          <a:p>
            <a:r>
              <a:rPr lang="fr-FR" dirty="0"/>
              <a:t>Navigation sur le site web</a:t>
            </a:r>
          </a:p>
          <a:p>
            <a:r>
              <a:rPr lang="fr-FR" dirty="0"/>
              <a:t>Affichage du menu</a:t>
            </a:r>
          </a:p>
          <a:p>
            <a:r>
              <a:rPr lang="fr-FR" dirty="0"/>
              <a:t>Design et contenu des entêtes et pieds de pages</a:t>
            </a:r>
          </a:p>
          <a:p>
            <a:r>
              <a:rPr lang="fr-FR" dirty="0"/>
              <a:t>Agencement et structuration des différentes pages du site</a:t>
            </a:r>
          </a:p>
          <a:p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31521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C4149-A941-4C8E-B670-EBD92343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7F065-E6D9-49F0-B17E-289B286A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comptes acheteur et vendeurs</a:t>
            </a:r>
          </a:p>
          <a:p>
            <a:r>
              <a:rPr lang="fr-FR" dirty="0"/>
              <a:t>Connexion acheteur et vendeurs</a:t>
            </a:r>
          </a:p>
          <a:p>
            <a:r>
              <a:rPr lang="fr-FR" dirty="0"/>
              <a:t>Mise en vente de produit dans 4 catégories différentes</a:t>
            </a:r>
          </a:p>
          <a:p>
            <a:r>
              <a:rPr lang="fr-FR" dirty="0"/>
              <a:t>Ventes flash mettant en avant les items les plus vendus</a:t>
            </a:r>
          </a:p>
          <a:p>
            <a:r>
              <a:rPr lang="fr-FR" dirty="0"/>
              <a:t>Achat de ces produits via un panier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786A0-8B88-4BF5-B7D1-E32AC7C1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fr-FR" dirty="0"/>
              <a:t>Bibliographie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09B3E-3886-48AD-B0C6-0922BC01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412776"/>
            <a:ext cx="4419599" cy="4607025"/>
          </a:xfrm>
        </p:spPr>
        <p:txBody>
          <a:bodyPr/>
          <a:lstStyle/>
          <a:p>
            <a:r>
              <a:rPr lang="fr-FR" dirty="0">
                <a:hlinkClick r:id="rId2"/>
              </a:rPr>
              <a:t>openclassrooms.com</a:t>
            </a:r>
            <a:endParaRPr lang="fr-FR" dirty="0"/>
          </a:p>
          <a:p>
            <a:r>
              <a:rPr lang="fr-FR" dirty="0">
                <a:hlinkClick r:id="rId3"/>
              </a:rPr>
              <a:t>developpez.net</a:t>
            </a:r>
            <a:endParaRPr lang="fr-FR" dirty="0"/>
          </a:p>
          <a:p>
            <a:r>
              <a:rPr lang="fr-FR" dirty="0">
                <a:hlinkClick r:id="rId4"/>
              </a:rPr>
              <a:t>alsacreations.com</a:t>
            </a:r>
            <a:endParaRPr lang="fr-FR" dirty="0"/>
          </a:p>
          <a:p>
            <a:r>
              <a:rPr lang="fr-FR" dirty="0">
                <a:hlinkClick r:id="rId5"/>
              </a:rPr>
              <a:t>css-tricks.com</a:t>
            </a:r>
            <a:endParaRPr lang="fr-FR" dirty="0"/>
          </a:p>
          <a:p>
            <a:r>
              <a:rPr lang="fr-FR" dirty="0">
                <a:hlinkClick r:id="rId6"/>
              </a:rPr>
              <a:t>w3.org</a:t>
            </a:r>
            <a:endParaRPr lang="fr-FR" dirty="0"/>
          </a:p>
          <a:p>
            <a:r>
              <a:rPr lang="fr-FR" dirty="0">
                <a:hlinkClick r:id="rId7"/>
              </a:rPr>
              <a:t>learnlayout.com</a:t>
            </a:r>
            <a:endParaRPr lang="fr-FR" dirty="0"/>
          </a:p>
          <a:p>
            <a:r>
              <a:rPr lang="fr-FR" dirty="0">
                <a:hlinkClick r:id="rId8"/>
              </a:rPr>
              <a:t>cssmine.com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2D4BDFF-953A-4A3A-A60F-61AE79401D55}"/>
              </a:ext>
            </a:extLst>
          </p:cNvPr>
          <p:cNvSpPr txBox="1">
            <a:spLocks/>
          </p:cNvSpPr>
          <p:nvPr/>
        </p:nvSpPr>
        <p:spPr>
          <a:xfrm>
            <a:off x="7248526" y="1352551"/>
            <a:ext cx="49403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9"/>
              </a:rPr>
              <a:t>w3schools.com</a:t>
            </a:r>
            <a:endParaRPr lang="fr-FR" dirty="0"/>
          </a:p>
          <a:p>
            <a:r>
              <a:rPr lang="fr-FR" dirty="0">
                <a:hlinkClick r:id="rId10"/>
              </a:rPr>
              <a:t>htmlcolorcodes.com</a:t>
            </a:r>
            <a:endParaRPr lang="fr-FR" dirty="0"/>
          </a:p>
          <a:p>
            <a:r>
              <a:rPr lang="fr-FR" dirty="0">
                <a:hlinkClick r:id="rId11"/>
              </a:rPr>
              <a:t>css-faciles.com</a:t>
            </a:r>
            <a:endParaRPr lang="fr-FR" dirty="0"/>
          </a:p>
          <a:p>
            <a:r>
              <a:rPr lang="fr-FR" dirty="0">
                <a:hlinkClick r:id="rId12"/>
              </a:rPr>
              <a:t>developer.mozilla.org</a:t>
            </a:r>
            <a:endParaRPr lang="fr-FR" dirty="0"/>
          </a:p>
          <a:p>
            <a:r>
              <a:rPr lang="fr-FR" dirty="0"/>
              <a:t>stackoverflow.com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>
                <a:hlinkClick r:id="rId2" action="ppaction://hlinksldjump"/>
              </a:rPr>
              <a:t>Conception du back end</a:t>
            </a:r>
            <a:endParaRPr lang="fr-FR" dirty="0"/>
          </a:p>
          <a:p>
            <a:pPr rtl="0"/>
            <a:r>
              <a:rPr lang="fr-FR" dirty="0">
                <a:hlinkClick r:id="rId3" action="ppaction://hlinksldjump"/>
              </a:rPr>
              <a:t>Design du front end</a:t>
            </a:r>
            <a:endParaRPr lang="fr-FR" dirty="0"/>
          </a:p>
          <a:p>
            <a:pPr rtl="0"/>
            <a:r>
              <a:rPr lang="fr-FR" dirty="0">
                <a:hlinkClick r:id="rId4" action="ppaction://hlinksldjump"/>
              </a:rPr>
              <a:t>Spécifications fonctionnelles</a:t>
            </a:r>
            <a:endParaRPr lang="fr-FR" dirty="0"/>
          </a:p>
          <a:p>
            <a:pPr rtl="0"/>
            <a:r>
              <a:rPr lang="fr-FR" dirty="0" err="1">
                <a:hlinkClick r:id="rId5" action="ppaction://hlinksldjump"/>
              </a:rPr>
              <a:t>Versionning</a:t>
            </a:r>
            <a:r>
              <a:rPr lang="fr-FR" dirty="0">
                <a:hlinkClick r:id="rId5" action="ppaction://hlinksldjump"/>
              </a:rPr>
              <a:t> GIT</a:t>
            </a:r>
            <a:endParaRPr lang="fr-FR" dirty="0"/>
          </a:p>
          <a:p>
            <a:pPr rtl="0"/>
            <a:r>
              <a:rPr lang="fr-FR" dirty="0">
                <a:hlinkClick r:id="rId6" action="ppaction://hlinksldjump"/>
              </a:rPr>
              <a:t>Bilans</a:t>
            </a:r>
            <a:endParaRPr lang="fr-FR" dirty="0"/>
          </a:p>
          <a:p>
            <a:pPr rtl="0"/>
            <a:r>
              <a:rPr lang="fr-FR" dirty="0">
                <a:hlinkClick r:id="rId7" action="ppaction://hlinksldjump"/>
              </a:rPr>
              <a:t>Bibliographie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F2E8E4-CCEF-4113-92BD-DBFB7F94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entité association du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28B6C-4D5B-4925-A173-6544F3D08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9797" y="4729606"/>
            <a:ext cx="3581399" cy="13716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89EFD2C-75C9-4C0D-8041-4847C08236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t="10929" r="276" b="10772"/>
          <a:stretch/>
        </p:blipFill>
        <p:spPr>
          <a:xfrm>
            <a:off x="4951414" y="1268760"/>
            <a:ext cx="6687614" cy="4363608"/>
          </a:xfrm>
        </p:spPr>
      </p:pic>
    </p:spTree>
    <p:extLst>
      <p:ext uri="{BB962C8B-B14F-4D97-AF65-F5344CB8AC3E}">
        <p14:creationId xmlns:p14="http://schemas.microsoft.com/office/powerpoint/2010/main" val="6243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5A3267C-3EBD-495A-BB48-F3F37517EFC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2C4186-CD02-4211-9024-AB62D3A6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relationnel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26A979-5E5B-425E-8259-BDD241B8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(Commentaires sur l’image ci-contre)</a:t>
            </a:r>
          </a:p>
        </p:txBody>
      </p:sp>
    </p:spTree>
    <p:extLst>
      <p:ext uri="{BB962C8B-B14F-4D97-AF65-F5344CB8AC3E}">
        <p14:creationId xmlns:p14="http://schemas.microsoft.com/office/powerpoint/2010/main" val="2981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7ABF0-33AC-4303-8913-B02946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1"/>
          <a:lstStyle/>
          <a:p>
            <a:pPr algn="ctr"/>
            <a:r>
              <a:rPr lang="fr-FR" dirty="0"/>
              <a:t>Design du front end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8D6E-9387-4A8E-91AE-DE92A6DA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657" y="1752600"/>
            <a:ext cx="4741095" cy="914400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d’accueil du site </a:t>
            </a:r>
            <a:r>
              <a:rPr lang="fr-FR" cap="none" dirty="0" err="1">
                <a:cs typeface="Calibri" panose="020F0502020204030204" pitchFamily="34" charset="0"/>
              </a:rPr>
              <a:t>ECEbay</a:t>
            </a:r>
            <a:endParaRPr lang="fr-FR" cap="none" dirty="0">
              <a:cs typeface="Calibri" panose="020F050202020403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0651DE2-4D2E-4E2B-A72C-7CC4C6B9E0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628698"/>
            <a:ext cx="5060617" cy="4023536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912332-A364-42E7-872F-0EAEFD27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4931" y="1737460"/>
            <a:ext cx="4741093" cy="914400"/>
          </a:xfrm>
        </p:spPr>
        <p:txBody>
          <a:bodyPr/>
          <a:lstStyle/>
          <a:p>
            <a:r>
              <a:rPr lang="fr-FR" cap="none" dirty="0"/>
              <a:t>Maquette d’une page de catégorie du site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25ADD44-F5A2-4864-B420-83CFA35B20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70" y="2628698"/>
            <a:ext cx="5060617" cy="4023536"/>
          </a:xfrm>
        </p:spPr>
      </p:pic>
    </p:spTree>
    <p:extLst>
      <p:ext uri="{BB962C8B-B14F-4D97-AF65-F5344CB8AC3E}">
        <p14:creationId xmlns:p14="http://schemas.microsoft.com/office/powerpoint/2010/main" val="7595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0AE92-5F74-4280-9A7D-17149618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077" y="394885"/>
            <a:ext cx="5533183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de ventes flash</a:t>
            </a:r>
          </a:p>
          <a:p>
            <a:endParaRPr lang="fr-FR" cap="non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85F5345-4A13-4E2E-899E-792AF05EC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168303"/>
            <a:ext cx="4001731" cy="4851497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85BB1-CAD1-41AB-9C84-CDE6D477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3908" y="252215"/>
            <a:ext cx="5533181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d’ajout d’un article au panier </a:t>
            </a:r>
          </a:p>
          <a:p>
            <a:endParaRPr lang="fr-FR" cap="none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7AAE2B9-6035-41AF-87EF-948B40066E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09" y="1330989"/>
            <a:ext cx="5533181" cy="4688812"/>
          </a:xfrm>
        </p:spPr>
      </p:pic>
    </p:spTree>
    <p:extLst>
      <p:ext uri="{BB962C8B-B14F-4D97-AF65-F5344CB8AC3E}">
        <p14:creationId xmlns:p14="http://schemas.microsoft.com/office/powerpoint/2010/main" val="368364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0AE92-5F74-4280-9A7D-17149618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29" y="260648"/>
            <a:ext cx="5533183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de vente d’articles</a:t>
            </a:r>
          </a:p>
          <a:p>
            <a:endParaRPr lang="fr-FR" cap="non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0BE448C-5A65-4B7A-BA15-5C2BD7F0D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152850"/>
            <a:ext cx="4248472" cy="5180599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85BB1-CAD1-41AB-9C84-CDE6D477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0045" y="252805"/>
            <a:ext cx="5533181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de connexion</a:t>
            </a:r>
          </a:p>
          <a:p>
            <a:endParaRPr lang="fr-FR" cap="none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FE1C62-0D58-498F-B0C9-40857A8AB2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3" y="1216635"/>
            <a:ext cx="5872718" cy="4976535"/>
          </a:xfrm>
        </p:spPr>
      </p:pic>
    </p:spTree>
    <p:extLst>
      <p:ext uri="{BB962C8B-B14F-4D97-AF65-F5344CB8AC3E}">
        <p14:creationId xmlns:p14="http://schemas.microsoft.com/office/powerpoint/2010/main" val="21426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D28BD-3EE5-42D1-AFEC-924A4FEF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F8990-AC8F-4195-AA38-862EE10F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(3 slides max) </a:t>
            </a:r>
          </a:p>
        </p:txBody>
      </p:sp>
    </p:spTree>
    <p:extLst>
      <p:ext uri="{BB962C8B-B14F-4D97-AF65-F5344CB8AC3E}">
        <p14:creationId xmlns:p14="http://schemas.microsoft.com/office/powerpoint/2010/main" val="41065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749BB1B9-B7F5-4C9D-819E-EF5FBBF35E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5" r="19940"/>
          <a:stretch/>
        </p:blipFill>
        <p:spPr>
          <a:xfrm>
            <a:off x="5662364" y="317939"/>
            <a:ext cx="4896543" cy="6253653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657266B-DC1F-4579-A315-02A2C492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1884040"/>
          </a:xfrm>
        </p:spPr>
        <p:txBody>
          <a:bodyPr/>
          <a:lstStyle/>
          <a:p>
            <a:r>
              <a:rPr lang="fr-FR" dirty="0" err="1"/>
              <a:t>Versionning</a:t>
            </a:r>
            <a:r>
              <a:rPr lang="fr-FR" dirty="0"/>
              <a:t> GIT de la conception du site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5CBEC-4695-48ED-BE13-BEC46942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509120"/>
            <a:ext cx="3805063" cy="1510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Lien : https://github.com/Kzenn/ECEbay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Login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Password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698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273</Words>
  <Application>Microsoft Office PowerPoint</Application>
  <PresentationFormat>Personnalisé</PresentationFormat>
  <Paragraphs>69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Tunnel bleu numérique 16:9</vt:lpstr>
      <vt:lpstr>Projet Web dynamique : ECEbay</vt:lpstr>
      <vt:lpstr>Sommaire :</vt:lpstr>
      <vt:lpstr>Modèle entité association du projet</vt:lpstr>
      <vt:lpstr>Modèle relationnel</vt:lpstr>
      <vt:lpstr>Design du front end</vt:lpstr>
      <vt:lpstr>Présentation PowerPoint</vt:lpstr>
      <vt:lpstr>Présentation PowerPoint</vt:lpstr>
      <vt:lpstr>Spécifications fonctionnelles</vt:lpstr>
      <vt:lpstr>Versionning GIT de la conception du site</vt:lpstr>
      <vt:lpstr>Bilans individuels</vt:lpstr>
      <vt:lpstr>Bilan collectif</vt:lpstr>
      <vt:lpstr>Bibliographie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2019-05-04T09:41:48Z</dcterms:created>
  <dcterms:modified xsi:type="dcterms:W3CDTF">2019-05-06T17:39:53Z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