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0" r:id="rId15"/>
  </p:sldIdLst>
  <p:sldSz cx="12188825" cy="6858000"/>
  <p:notesSz cx="6858000" cy="9144000"/>
  <p:custDataLst>
    <p:tags r:id="rId18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45" d="100"/>
          <a:sy n="45" d="100"/>
        </p:scale>
        <p:origin x="80" y="5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04/05/2019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04/05/2019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smine.com/ebook/flexbox-examples" TargetMode="External"/><Relationship Id="rId3" Type="http://schemas.openxmlformats.org/officeDocument/2006/relationships/hyperlink" Target="https://www.developpez.net/forums/" TargetMode="External"/><Relationship Id="rId7" Type="http://schemas.openxmlformats.org/officeDocument/2006/relationships/hyperlink" Target="https://learnlayout.com/" TargetMode="External"/><Relationship Id="rId12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" TargetMode="External"/><Relationship Id="rId11" Type="http://schemas.openxmlformats.org/officeDocument/2006/relationships/hyperlink" Target="http://www.css-faciles.com/" TargetMode="External"/><Relationship Id="rId5" Type="http://schemas.openxmlformats.org/officeDocument/2006/relationships/hyperlink" Target="https://css-tricks.com/" TargetMode="External"/><Relationship Id="rId10" Type="http://schemas.openxmlformats.org/officeDocument/2006/relationships/hyperlink" Target="https://htmlcolorcodes.com/" TargetMode="External"/><Relationship Id="rId4" Type="http://schemas.openxmlformats.org/officeDocument/2006/relationships/hyperlink" Target="https://www.alsacreations.com/" TargetMode="External"/><Relationship Id="rId9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773614" cy="2464296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fr-FR" dirty="0"/>
              <a:t>Projet Web dynamique : </a:t>
            </a:r>
            <a:r>
              <a:rPr lang="fr-FR" dirty="0" err="1"/>
              <a:t>ECEbay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400" dirty="0"/>
              <a:t>François</a:t>
            </a:r>
            <a:r>
              <a:rPr lang="fr-FR" dirty="0"/>
              <a:t> </a:t>
            </a:r>
            <a:r>
              <a:rPr lang="fr-FR" sz="2400" dirty="0"/>
              <a:t>Bachelier</a:t>
            </a:r>
            <a:r>
              <a:rPr lang="fr-FR" dirty="0"/>
              <a:t> </a:t>
            </a:r>
            <a:r>
              <a:rPr lang="fr-FR" cap="none" dirty="0"/>
              <a:t>Clément</a:t>
            </a:r>
          </a:p>
          <a:p>
            <a:pPr rtl="0"/>
            <a:r>
              <a:rPr lang="fr-FR" sz="2400" dirty="0"/>
              <a:t>Poissonnier-</a:t>
            </a:r>
            <a:r>
              <a:rPr lang="fr-FR" sz="2400" dirty="0" err="1"/>
              <a:t>launay</a:t>
            </a:r>
            <a:r>
              <a:rPr lang="fr-FR" dirty="0"/>
              <a:t> </a:t>
            </a:r>
            <a:r>
              <a:rPr lang="fr-FR" cap="none" dirty="0"/>
              <a:t>Terence</a:t>
            </a:r>
          </a:p>
          <a:p>
            <a:pPr rtl="0"/>
            <a:r>
              <a:rPr lang="fr-FR" sz="2400" dirty="0"/>
              <a:t>Hubert</a:t>
            </a:r>
            <a:r>
              <a:rPr lang="fr-FR" dirty="0"/>
              <a:t> </a:t>
            </a:r>
            <a:r>
              <a:rPr lang="fr-FR" cap="none" dirty="0"/>
              <a:t>Philippe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A7A6-5F4C-44BD-9A76-3B797EB2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pPr algn="ctr"/>
            <a:r>
              <a:rPr lang="fr-FR" dirty="0"/>
              <a:t>Bilans individuels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0CE92-59A9-4836-80D1-AB19C146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12777"/>
            <a:ext cx="12188824" cy="5445224"/>
          </a:xfrm>
        </p:spPr>
        <p:txBody>
          <a:bodyPr numCol="3" spcCol="360000"/>
          <a:lstStyle/>
          <a:p>
            <a:pPr marL="0" indent="0">
              <a:buNone/>
            </a:pPr>
            <a:r>
              <a:rPr lang="fr-FR" cap="all" dirty="0"/>
              <a:t>François Bachelier </a:t>
            </a:r>
            <a:r>
              <a:rPr lang="fr-FR" dirty="0"/>
              <a:t>Clément</a:t>
            </a:r>
            <a:r>
              <a:rPr lang="fr-FR" cap="all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cap="all" dirty="0"/>
              <a:t>Poissonnier-Launay </a:t>
            </a:r>
            <a:r>
              <a:rPr lang="fr-FR" dirty="0"/>
              <a:t>Terence</a:t>
            </a:r>
            <a:r>
              <a:rPr lang="fr-FR" cap="all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HUBERT Philippe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6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>
                <a:hlinkClick r:id="rId4"/>
              </a:rPr>
              <a:t>alsacreations.com</a:t>
            </a:r>
            <a:endParaRPr lang="fr-FR" dirty="0"/>
          </a:p>
          <a:p>
            <a:r>
              <a:rPr lang="fr-FR" dirty="0">
                <a:hlinkClick r:id="rId5"/>
              </a:rPr>
              <a:t>css-tricks.com</a:t>
            </a:r>
            <a:endParaRPr lang="fr-FR" dirty="0"/>
          </a:p>
          <a:p>
            <a:r>
              <a:rPr lang="fr-FR" dirty="0">
                <a:hlinkClick r:id="rId6"/>
              </a:rPr>
              <a:t>w3.org</a:t>
            </a:r>
            <a:endParaRPr lang="fr-FR" dirty="0"/>
          </a:p>
          <a:p>
            <a:r>
              <a:rPr lang="fr-FR" dirty="0">
                <a:hlinkClick r:id="rId7"/>
              </a:rPr>
              <a:t>l</a:t>
            </a:r>
            <a:r>
              <a:rPr lang="fr-FR" dirty="0">
                <a:hlinkClick r:id="rId7"/>
              </a:rPr>
              <a:t>earnlayout.com</a:t>
            </a:r>
            <a:endParaRPr lang="fr-FR" dirty="0"/>
          </a:p>
          <a:p>
            <a:r>
              <a:rPr lang="fr-FR" dirty="0">
                <a:hlinkClick r:id="rId8"/>
              </a:rPr>
              <a:t>cssmine.com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318548" y="1412775"/>
            <a:ext cx="4870277" cy="460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9"/>
              </a:rPr>
              <a:t>w</a:t>
            </a:r>
            <a:r>
              <a:rPr lang="fr-FR" dirty="0">
                <a:hlinkClick r:id="rId9"/>
              </a:rPr>
              <a:t>3schools.com</a:t>
            </a:r>
            <a:endParaRPr lang="fr-FR" dirty="0"/>
          </a:p>
          <a:p>
            <a:r>
              <a:rPr lang="fr-FR" dirty="0">
                <a:hlinkClick r:id="rId10"/>
              </a:rPr>
              <a:t>htmlcolorcodes.com</a:t>
            </a:r>
            <a:endParaRPr lang="fr-FR" dirty="0"/>
          </a:p>
          <a:p>
            <a:r>
              <a:rPr lang="fr-FR" dirty="0">
                <a:hlinkClick r:id="rId11"/>
              </a:rPr>
              <a:t>css-faciles.com</a:t>
            </a:r>
            <a:endParaRPr lang="fr-FR" dirty="0"/>
          </a:p>
          <a:p>
            <a:r>
              <a:rPr lang="fr-FR" dirty="0">
                <a:hlinkClick r:id="rId12"/>
              </a:rPr>
              <a:t>developer.mozilla.org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Conception du back end</a:t>
            </a:r>
          </a:p>
          <a:p>
            <a:pPr rtl="0"/>
            <a:r>
              <a:rPr lang="fr-FR" dirty="0"/>
              <a:t>Design du front end</a:t>
            </a:r>
          </a:p>
          <a:p>
            <a:pPr rtl="0"/>
            <a:r>
              <a:rPr lang="fr-FR" dirty="0"/>
              <a:t>Spécifications fonctionnelles</a:t>
            </a:r>
          </a:p>
          <a:p>
            <a:pPr rtl="0"/>
            <a:r>
              <a:rPr lang="fr-FR" dirty="0" err="1"/>
              <a:t>Versionning</a:t>
            </a:r>
            <a:r>
              <a:rPr lang="fr-FR" dirty="0"/>
              <a:t> GIT</a:t>
            </a:r>
          </a:p>
          <a:p>
            <a:pPr rtl="0"/>
            <a:r>
              <a:rPr lang="fr-FR" dirty="0"/>
              <a:t>Bilans</a:t>
            </a:r>
          </a:p>
          <a:p>
            <a:pPr rtl="0"/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760609B7-31DE-466F-AC91-CBC41E0641F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F2E8E4-CCEF-4113-92BD-DBFB7F9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entité association du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28B6C-4D5B-4925-A173-6544F3D0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(Commentaires sur l’image ci-contre)</a:t>
            </a:r>
          </a:p>
        </p:txBody>
      </p:sp>
    </p:spTree>
    <p:extLst>
      <p:ext uri="{BB962C8B-B14F-4D97-AF65-F5344CB8AC3E}">
        <p14:creationId xmlns:p14="http://schemas.microsoft.com/office/powerpoint/2010/main" val="6243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5A3267C-3EBD-495A-BB48-F3F37517EFC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26A979-5E5B-425E-8259-BDD241B8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(Commentaires sur l’image ci-contre)</a:t>
            </a:r>
          </a:p>
        </p:txBody>
      </p:sp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du front 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8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d’accueil du site </a:t>
            </a:r>
            <a:r>
              <a:rPr lang="fr-FR" cap="none" dirty="0" err="1">
                <a:cs typeface="Calibri" panose="020F0502020204030204" pitchFamily="34" charset="0"/>
              </a:rPr>
              <a:t>ECEbay</a:t>
            </a:r>
            <a:endParaRPr lang="fr-FR" cap="none" dirty="0">
              <a:cs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402AB5-DC34-45AA-9142-93FDBC08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7868" y="2743200"/>
            <a:ext cx="4741095" cy="356611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1752600"/>
            <a:ext cx="4741093" cy="914400"/>
          </a:xfrm>
        </p:spPr>
        <p:txBody>
          <a:bodyPr/>
          <a:lstStyle/>
          <a:p>
            <a:r>
              <a:rPr lang="fr-FR" cap="none" dirty="0"/>
              <a:t>Maquette d’une page de catégorie du site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D9A63E-9443-470A-B3F7-336BA0B7C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741094" cy="356611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80" y="260648"/>
            <a:ext cx="5533183" cy="936104"/>
          </a:xfrm>
        </p:spPr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20174-C4A5-448F-B82C-073E4B62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780" y="1628800"/>
            <a:ext cx="5533183" cy="43910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260648"/>
            <a:ext cx="5533181" cy="936104"/>
          </a:xfrm>
        </p:spPr>
        <p:txBody>
          <a:bodyPr/>
          <a:lstStyle/>
          <a:p>
            <a:endParaRPr lang="fr-FR" cap="non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953138-DB99-431B-A113-6619ABDCC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1628800"/>
            <a:ext cx="5533182" cy="439100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6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80" y="260648"/>
            <a:ext cx="5533183" cy="936104"/>
          </a:xfrm>
        </p:spPr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20174-C4A5-448F-B82C-073E4B62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780" y="1628800"/>
            <a:ext cx="5533183" cy="43910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260648"/>
            <a:ext cx="5533181" cy="936104"/>
          </a:xfrm>
        </p:spPr>
        <p:txBody>
          <a:bodyPr/>
          <a:lstStyle/>
          <a:p>
            <a:endParaRPr lang="fr-FR" cap="non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953138-DB99-431B-A113-6619ABDCC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1628800"/>
            <a:ext cx="5533182" cy="439100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6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D28BD-3EE5-42D1-AFEC-924A4FE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8990-AC8F-4195-AA38-862EE10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0376DD4E-D3E8-42DD-B1EF-E565F3E8BF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1884040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 de la conception du site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509120"/>
            <a:ext cx="3581399" cy="15106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Password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130</Words>
  <Application>Microsoft Office PowerPoint</Application>
  <PresentationFormat>Personnalisé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Tunnel bleu numérique 16:9</vt:lpstr>
      <vt:lpstr>Projet Web dynamique : ECEbay</vt:lpstr>
      <vt:lpstr>Sommaire :</vt:lpstr>
      <vt:lpstr>Modèle entité association du projet</vt:lpstr>
      <vt:lpstr>Modèle relationnel</vt:lpstr>
      <vt:lpstr>Design du front end</vt:lpstr>
      <vt:lpstr>Présentation PowerPoint</vt:lpstr>
      <vt:lpstr>Présentation PowerPoint</vt:lpstr>
      <vt:lpstr>Spécifications fonctionnelles</vt:lpstr>
      <vt:lpstr>Versionning GIT de la conception du site</vt:lpstr>
      <vt:lpstr>Bilans individuels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2019-05-04T14:00:01Z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