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344" r:id="rId3"/>
    <p:sldId id="345" r:id="rId4"/>
    <p:sldId id="346" r:id="rId5"/>
    <p:sldId id="351" r:id="rId6"/>
    <p:sldId id="354" r:id="rId7"/>
    <p:sldId id="347" r:id="rId8"/>
    <p:sldId id="355" r:id="rId9"/>
    <p:sldId id="359" r:id="rId10"/>
    <p:sldId id="375" r:id="rId11"/>
    <p:sldId id="349" r:id="rId12"/>
    <p:sldId id="360" r:id="rId13"/>
    <p:sldId id="361" r:id="rId14"/>
    <p:sldId id="348" r:id="rId15"/>
    <p:sldId id="368" r:id="rId16"/>
    <p:sldId id="35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90D5F4"/>
    <a:srgbClr val="236BCC"/>
    <a:srgbClr val="FFFFFF"/>
    <a:srgbClr val="BFBFBF"/>
    <a:srgbClr val="133D80"/>
    <a:srgbClr val="7DDAF4"/>
    <a:srgbClr val="000C38"/>
    <a:srgbClr val="A5322B"/>
    <a:srgbClr val="E4D3BF"/>
    <a:srgbClr val="D0B39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81" autoAdjust="0"/>
    <p:restoredTop sz="94648" autoAdjust="0"/>
  </p:normalViewPr>
  <p:slideViewPr>
    <p:cSldViewPr snapToGrid="0">
      <p:cViewPr>
        <p:scale>
          <a:sx n="75" d="100"/>
          <a:sy n="75" d="100"/>
        </p:scale>
        <p:origin x="-138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pPr/>
              <a:t>2022/5/10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2022/5/10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2022/5/10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2022/5/10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2022/5/10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2022/5/10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2022/5/10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2022/5/10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2022/5/10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2022/5/10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03404" y="62385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2022/5/10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2022/5/10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2022/5/10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pPr/>
              <a:t>2022/5/10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37456" y="2705885"/>
            <a:ext cx="771708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effectLst>
                  <a:outerShdw blurRad="76200" dist="50800" dir="2700000" sx="103000" sy="103000" algn="tl">
                    <a:srgbClr val="000000">
                      <a:alpha val="2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基于矩阵的化学方程式配平的编程实现（中期成果展示）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8853714" y="456155"/>
            <a:ext cx="3106061" cy="521970"/>
            <a:chOff x="1320799" y="348343"/>
            <a:chExt cx="3106061" cy="521970"/>
          </a:xfrm>
        </p:grpSpPr>
        <p:sp>
          <p:nvSpPr>
            <p:cNvPr id="11" name="文本框 10"/>
            <p:cNvSpPr txBox="1"/>
            <p:nvPr/>
          </p:nvSpPr>
          <p:spPr>
            <a:xfrm>
              <a:off x="1320799" y="348343"/>
              <a:ext cx="145142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2022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975431" y="348343"/>
              <a:ext cx="145142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dfkzz</a:t>
              </a: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2859315" y="522514"/>
              <a:ext cx="0" cy="261257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35949" y="2229508"/>
            <a:ext cx="66185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Chemical Equation Balance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9354463" y="921319"/>
            <a:ext cx="215536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Matrix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218458" y="4003133"/>
            <a:ext cx="5776686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The topic of research study:Chemical Equation Balance.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  <p:bldP spid="27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381430"/>
            <a:ext cx="12192000" cy="6095140"/>
          </a:xfrm>
          <a:prstGeom prst="rect">
            <a:avLst/>
          </a:prstGeom>
        </p:spPr>
      </p:pic>
      <p:sp>
        <p:nvSpPr>
          <p:cNvPr id="9" name="TextBox 64"/>
          <p:cNvSpPr txBox="1"/>
          <p:nvPr/>
        </p:nvSpPr>
        <p:spPr>
          <a:xfrm>
            <a:off x="4298991" y="2669519"/>
            <a:ext cx="323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 fontAlgn="ctr"/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目前进展</a:t>
            </a:r>
          </a:p>
        </p:txBody>
      </p:sp>
      <p:sp>
        <p:nvSpPr>
          <p:cNvPr id="11" name="椭圆 10"/>
          <p:cNvSpPr/>
          <p:nvPr/>
        </p:nvSpPr>
        <p:spPr>
          <a:xfrm flipH="1" flipV="1">
            <a:off x="3878185" y="2089685"/>
            <a:ext cx="45719" cy="278158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3463" y="484387"/>
            <a:ext cx="2694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PART 03</a:t>
            </a:r>
            <a:endParaRPr kumimoji="0" lang="zh-CN" altLang="en-US" sz="2800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任意多边形 9"/>
          <p:cNvSpPr>
            <a:spLocks noChangeAspect="1"/>
          </p:cNvSpPr>
          <p:nvPr/>
        </p:nvSpPr>
        <p:spPr bwMode="auto">
          <a:xfrm>
            <a:off x="1867374" y="2835422"/>
            <a:ext cx="1584652" cy="1187156"/>
          </a:xfrm>
          <a:custGeom>
            <a:avLst/>
            <a:gdLst>
              <a:gd name="connsiteX0" fmla="*/ 152941 w 574972"/>
              <a:gd name="connsiteY0" fmla="*/ 323694 h 399845"/>
              <a:gd name="connsiteX1" fmla="*/ 152941 w 574972"/>
              <a:gd name="connsiteY1" fmla="*/ 399844 h 399845"/>
              <a:gd name="connsiteX2" fmla="*/ 61228 w 574972"/>
              <a:gd name="connsiteY2" fmla="*/ 399844 h 399845"/>
              <a:gd name="connsiteX3" fmla="*/ 61228 w 574972"/>
              <a:gd name="connsiteY3" fmla="*/ 398217 h 399845"/>
              <a:gd name="connsiteX4" fmla="*/ 65606 w 574972"/>
              <a:gd name="connsiteY4" fmla="*/ 394470 h 399845"/>
              <a:gd name="connsiteX5" fmla="*/ 121790 w 574972"/>
              <a:gd name="connsiteY5" fmla="*/ 346388 h 399845"/>
              <a:gd name="connsiteX6" fmla="*/ 145086 w 574972"/>
              <a:gd name="connsiteY6" fmla="*/ 328444 h 399845"/>
              <a:gd name="connsiteX7" fmla="*/ 147415 w 574972"/>
              <a:gd name="connsiteY7" fmla="*/ 328444 h 399845"/>
              <a:gd name="connsiteX8" fmla="*/ 270881 w 574972"/>
              <a:gd name="connsiteY8" fmla="*/ 219691 h 399845"/>
              <a:gd name="connsiteX9" fmla="*/ 270881 w 574972"/>
              <a:gd name="connsiteY9" fmla="*/ 399845 h 399845"/>
              <a:gd name="connsiteX10" fmla="*/ 179168 w 574972"/>
              <a:gd name="connsiteY10" fmla="*/ 399845 h 399845"/>
              <a:gd name="connsiteX11" fmla="*/ 179168 w 574972"/>
              <a:gd name="connsiteY11" fmla="*/ 296830 h 399845"/>
              <a:gd name="connsiteX12" fmla="*/ 185489 w 574972"/>
              <a:gd name="connsiteY12" fmla="*/ 291396 h 399845"/>
              <a:gd name="connsiteX13" fmla="*/ 216939 w 574972"/>
              <a:gd name="connsiteY13" fmla="*/ 264361 h 399845"/>
              <a:gd name="connsiteX14" fmla="*/ 226257 w 574972"/>
              <a:gd name="connsiteY14" fmla="*/ 259235 h 399845"/>
              <a:gd name="connsiteX15" fmla="*/ 240235 w 574972"/>
              <a:gd name="connsiteY15" fmla="*/ 246418 h 399845"/>
              <a:gd name="connsiteX16" fmla="*/ 263531 w 574972"/>
              <a:gd name="connsiteY16" fmla="*/ 225912 h 399845"/>
              <a:gd name="connsiteX17" fmla="*/ 297108 w 574972"/>
              <a:gd name="connsiteY17" fmla="*/ 209429 h 399845"/>
              <a:gd name="connsiteX18" fmla="*/ 300913 w 574972"/>
              <a:gd name="connsiteY18" fmla="*/ 213616 h 399845"/>
              <a:gd name="connsiteX19" fmla="*/ 309758 w 574972"/>
              <a:gd name="connsiteY19" fmla="*/ 223349 h 399845"/>
              <a:gd name="connsiteX20" fmla="*/ 333054 w 574972"/>
              <a:gd name="connsiteY20" fmla="*/ 248982 h 399845"/>
              <a:gd name="connsiteX21" fmla="*/ 342372 w 574972"/>
              <a:gd name="connsiteY21" fmla="*/ 256672 h 399845"/>
              <a:gd name="connsiteX22" fmla="*/ 344702 w 574972"/>
              <a:gd name="connsiteY22" fmla="*/ 261799 h 399845"/>
              <a:gd name="connsiteX23" fmla="*/ 370328 w 574972"/>
              <a:gd name="connsiteY23" fmla="*/ 264362 h 399845"/>
              <a:gd name="connsiteX24" fmla="*/ 379646 w 574972"/>
              <a:gd name="connsiteY24" fmla="*/ 256672 h 399845"/>
              <a:gd name="connsiteX25" fmla="*/ 388821 w 574972"/>
              <a:gd name="connsiteY25" fmla="*/ 248907 h 399845"/>
              <a:gd name="connsiteX26" fmla="*/ 388821 w 574972"/>
              <a:gd name="connsiteY26" fmla="*/ 399844 h 399845"/>
              <a:gd name="connsiteX27" fmla="*/ 297108 w 574972"/>
              <a:gd name="connsiteY27" fmla="*/ 399844 h 399845"/>
              <a:gd name="connsiteX28" fmla="*/ 506761 w 574972"/>
              <a:gd name="connsiteY28" fmla="*/ 139370 h 399845"/>
              <a:gd name="connsiteX29" fmla="*/ 506761 w 574972"/>
              <a:gd name="connsiteY29" fmla="*/ 399844 h 399845"/>
              <a:gd name="connsiteX30" fmla="*/ 415048 w 574972"/>
              <a:gd name="connsiteY30" fmla="*/ 399844 h 399845"/>
              <a:gd name="connsiteX31" fmla="*/ 415048 w 574972"/>
              <a:gd name="connsiteY31" fmla="*/ 222112 h 399845"/>
              <a:gd name="connsiteX32" fmla="*/ 418375 w 574972"/>
              <a:gd name="connsiteY32" fmla="*/ 219183 h 399845"/>
              <a:gd name="connsiteX33" fmla="*/ 428203 w 574972"/>
              <a:gd name="connsiteY33" fmla="*/ 210532 h 399845"/>
              <a:gd name="connsiteX34" fmla="*/ 458488 w 574972"/>
              <a:gd name="connsiteY34" fmla="*/ 184898 h 399845"/>
              <a:gd name="connsiteX35" fmla="*/ 496198 w 574972"/>
              <a:gd name="connsiteY35" fmla="*/ 149332 h 399845"/>
              <a:gd name="connsiteX36" fmla="*/ 463151 w 574972"/>
              <a:gd name="connsiteY36" fmla="*/ 0 h 399845"/>
              <a:gd name="connsiteX37" fmla="*/ 533039 w 574972"/>
              <a:gd name="connsiteY37" fmla="*/ 0 h 399845"/>
              <a:gd name="connsiteX38" fmla="*/ 554006 w 574972"/>
              <a:gd name="connsiteY38" fmla="*/ 0 h 399845"/>
              <a:gd name="connsiteX39" fmla="*/ 567983 w 574972"/>
              <a:gd name="connsiteY39" fmla="*/ 5127 h 399845"/>
              <a:gd name="connsiteX40" fmla="*/ 574972 w 574972"/>
              <a:gd name="connsiteY40" fmla="*/ 20506 h 399845"/>
              <a:gd name="connsiteX41" fmla="*/ 574972 w 574972"/>
              <a:gd name="connsiteY41" fmla="*/ 117913 h 399845"/>
              <a:gd name="connsiteX42" fmla="*/ 554006 w 574972"/>
              <a:gd name="connsiteY42" fmla="*/ 138419 h 399845"/>
              <a:gd name="connsiteX43" fmla="*/ 535369 w 574972"/>
              <a:gd name="connsiteY43" fmla="*/ 117913 h 399845"/>
              <a:gd name="connsiteX44" fmla="*/ 535369 w 574972"/>
              <a:gd name="connsiteY44" fmla="*/ 66646 h 399845"/>
              <a:gd name="connsiteX45" fmla="*/ 533039 w 574972"/>
              <a:gd name="connsiteY45" fmla="*/ 69209 h 399845"/>
              <a:gd name="connsiteX46" fmla="*/ 467811 w 574972"/>
              <a:gd name="connsiteY46" fmla="*/ 130729 h 399845"/>
              <a:gd name="connsiteX47" fmla="*/ 437526 w 574972"/>
              <a:gd name="connsiteY47" fmla="*/ 156362 h 399845"/>
              <a:gd name="connsiteX48" fmla="*/ 414230 w 574972"/>
              <a:gd name="connsiteY48" fmla="*/ 176869 h 399845"/>
              <a:gd name="connsiteX49" fmla="*/ 383945 w 574972"/>
              <a:gd name="connsiteY49" fmla="*/ 202502 h 399845"/>
              <a:gd name="connsiteX50" fmla="*/ 374627 w 574972"/>
              <a:gd name="connsiteY50" fmla="*/ 210192 h 399845"/>
              <a:gd name="connsiteX51" fmla="*/ 349001 w 574972"/>
              <a:gd name="connsiteY51" fmla="*/ 207629 h 399845"/>
              <a:gd name="connsiteX52" fmla="*/ 346671 w 574972"/>
              <a:gd name="connsiteY52" fmla="*/ 202502 h 399845"/>
              <a:gd name="connsiteX53" fmla="*/ 337353 w 574972"/>
              <a:gd name="connsiteY53" fmla="*/ 194812 h 399845"/>
              <a:gd name="connsiteX54" fmla="*/ 314057 w 574972"/>
              <a:gd name="connsiteY54" fmla="*/ 169179 h 399845"/>
              <a:gd name="connsiteX55" fmla="*/ 293091 w 574972"/>
              <a:gd name="connsiteY55" fmla="*/ 146109 h 399845"/>
              <a:gd name="connsiteX56" fmla="*/ 262806 w 574972"/>
              <a:gd name="connsiteY56" fmla="*/ 171742 h 399845"/>
              <a:gd name="connsiteX57" fmla="*/ 239510 w 574972"/>
              <a:gd name="connsiteY57" fmla="*/ 192249 h 399845"/>
              <a:gd name="connsiteX58" fmla="*/ 225532 w 574972"/>
              <a:gd name="connsiteY58" fmla="*/ 205065 h 399845"/>
              <a:gd name="connsiteX59" fmla="*/ 216214 w 574972"/>
              <a:gd name="connsiteY59" fmla="*/ 210192 h 399845"/>
              <a:gd name="connsiteX60" fmla="*/ 141666 w 574972"/>
              <a:gd name="connsiteY60" fmla="*/ 274275 h 399845"/>
              <a:gd name="connsiteX61" fmla="*/ 139337 w 574972"/>
              <a:gd name="connsiteY61" fmla="*/ 274275 h 399845"/>
              <a:gd name="connsiteX62" fmla="*/ 116041 w 574972"/>
              <a:gd name="connsiteY62" fmla="*/ 292218 h 399845"/>
              <a:gd name="connsiteX63" fmla="*/ 32175 w 574972"/>
              <a:gd name="connsiteY63" fmla="*/ 363992 h 399845"/>
              <a:gd name="connsiteX64" fmla="*/ 22856 w 574972"/>
              <a:gd name="connsiteY64" fmla="*/ 366555 h 399845"/>
              <a:gd name="connsiteX65" fmla="*/ 4220 w 574972"/>
              <a:gd name="connsiteY65" fmla="*/ 358865 h 399845"/>
              <a:gd name="connsiteX66" fmla="*/ 6549 w 574972"/>
              <a:gd name="connsiteY66" fmla="*/ 328105 h 399845"/>
              <a:gd name="connsiteX67" fmla="*/ 18197 w 574972"/>
              <a:gd name="connsiteY67" fmla="*/ 317851 h 399845"/>
              <a:gd name="connsiteX68" fmla="*/ 116041 w 574972"/>
              <a:gd name="connsiteY68" fmla="*/ 238389 h 399845"/>
              <a:gd name="connsiteX69" fmla="*/ 139337 w 574972"/>
              <a:gd name="connsiteY69" fmla="*/ 220445 h 399845"/>
              <a:gd name="connsiteX70" fmla="*/ 141666 w 574972"/>
              <a:gd name="connsiteY70" fmla="*/ 217882 h 399845"/>
              <a:gd name="connsiteX71" fmla="*/ 216214 w 574972"/>
              <a:gd name="connsiteY71" fmla="*/ 156362 h 399845"/>
              <a:gd name="connsiteX72" fmla="*/ 223203 w 574972"/>
              <a:gd name="connsiteY72" fmla="*/ 148672 h 399845"/>
              <a:gd name="connsiteX73" fmla="*/ 239510 w 574972"/>
              <a:gd name="connsiteY73" fmla="*/ 138419 h 399845"/>
              <a:gd name="connsiteX74" fmla="*/ 262806 w 574972"/>
              <a:gd name="connsiteY74" fmla="*/ 117913 h 399845"/>
              <a:gd name="connsiteX75" fmla="*/ 283772 w 574972"/>
              <a:gd name="connsiteY75" fmla="*/ 99969 h 399845"/>
              <a:gd name="connsiteX76" fmla="*/ 309398 w 574972"/>
              <a:gd name="connsiteY76" fmla="*/ 102533 h 399845"/>
              <a:gd name="connsiteX77" fmla="*/ 314057 w 574972"/>
              <a:gd name="connsiteY77" fmla="*/ 107659 h 399845"/>
              <a:gd name="connsiteX78" fmla="*/ 337353 w 574972"/>
              <a:gd name="connsiteY78" fmla="*/ 133292 h 399845"/>
              <a:gd name="connsiteX79" fmla="*/ 346671 w 574972"/>
              <a:gd name="connsiteY79" fmla="*/ 140982 h 399845"/>
              <a:gd name="connsiteX80" fmla="*/ 365308 w 574972"/>
              <a:gd name="connsiteY80" fmla="*/ 161489 h 399845"/>
              <a:gd name="connsiteX81" fmla="*/ 383945 w 574972"/>
              <a:gd name="connsiteY81" fmla="*/ 146109 h 399845"/>
              <a:gd name="connsiteX82" fmla="*/ 414230 w 574972"/>
              <a:gd name="connsiteY82" fmla="*/ 120476 h 399845"/>
              <a:gd name="connsiteX83" fmla="*/ 437526 w 574972"/>
              <a:gd name="connsiteY83" fmla="*/ 99969 h 399845"/>
              <a:gd name="connsiteX84" fmla="*/ 477129 w 574972"/>
              <a:gd name="connsiteY84" fmla="*/ 61520 h 399845"/>
              <a:gd name="connsiteX85" fmla="*/ 498095 w 574972"/>
              <a:gd name="connsiteY85" fmla="*/ 43576 h 399845"/>
              <a:gd name="connsiteX86" fmla="*/ 486447 w 574972"/>
              <a:gd name="connsiteY86" fmla="*/ 43576 h 399845"/>
              <a:gd name="connsiteX87" fmla="*/ 463151 w 574972"/>
              <a:gd name="connsiteY87" fmla="*/ 43576 h 399845"/>
              <a:gd name="connsiteX88" fmla="*/ 456163 w 574972"/>
              <a:gd name="connsiteY88" fmla="*/ 41013 h 399845"/>
              <a:gd name="connsiteX89" fmla="*/ 442185 w 574972"/>
              <a:gd name="connsiteY89" fmla="*/ 20506 h 399845"/>
              <a:gd name="connsiteX90" fmla="*/ 453833 w 574972"/>
              <a:gd name="connsiteY90" fmla="*/ 2563 h 399845"/>
              <a:gd name="connsiteX91" fmla="*/ 456163 w 574972"/>
              <a:gd name="connsiteY91" fmla="*/ 2563 h 399845"/>
              <a:gd name="connsiteX92" fmla="*/ 463151 w 574972"/>
              <a:gd name="connsiteY92" fmla="*/ 0 h 39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74972" h="399845">
                <a:moveTo>
                  <a:pt x="152941" y="323694"/>
                </a:moveTo>
                <a:lnTo>
                  <a:pt x="152941" y="399844"/>
                </a:lnTo>
                <a:lnTo>
                  <a:pt x="61228" y="399844"/>
                </a:lnTo>
                <a:lnTo>
                  <a:pt x="61228" y="398217"/>
                </a:lnTo>
                <a:lnTo>
                  <a:pt x="65606" y="394470"/>
                </a:lnTo>
                <a:cubicBezTo>
                  <a:pt x="121790" y="346388"/>
                  <a:pt x="121790" y="346388"/>
                  <a:pt x="121790" y="346388"/>
                </a:cubicBezTo>
                <a:cubicBezTo>
                  <a:pt x="145086" y="328444"/>
                  <a:pt x="145086" y="328444"/>
                  <a:pt x="145086" y="328444"/>
                </a:cubicBezTo>
                <a:cubicBezTo>
                  <a:pt x="147415" y="328444"/>
                  <a:pt x="147415" y="328444"/>
                  <a:pt x="147415" y="328444"/>
                </a:cubicBezTo>
                <a:close/>
                <a:moveTo>
                  <a:pt x="270881" y="219691"/>
                </a:moveTo>
                <a:lnTo>
                  <a:pt x="270881" y="399845"/>
                </a:lnTo>
                <a:lnTo>
                  <a:pt x="179168" y="399845"/>
                </a:lnTo>
                <a:lnTo>
                  <a:pt x="179168" y="296830"/>
                </a:lnTo>
                <a:lnTo>
                  <a:pt x="185489" y="291396"/>
                </a:lnTo>
                <a:cubicBezTo>
                  <a:pt x="216939" y="264361"/>
                  <a:pt x="216939" y="264361"/>
                  <a:pt x="216939" y="264361"/>
                </a:cubicBezTo>
                <a:cubicBezTo>
                  <a:pt x="226257" y="259235"/>
                  <a:pt x="226257" y="259235"/>
                  <a:pt x="226257" y="259235"/>
                </a:cubicBezTo>
                <a:cubicBezTo>
                  <a:pt x="240235" y="246418"/>
                  <a:pt x="240235" y="246418"/>
                  <a:pt x="240235" y="246418"/>
                </a:cubicBezTo>
                <a:cubicBezTo>
                  <a:pt x="263531" y="225912"/>
                  <a:pt x="263531" y="225912"/>
                  <a:pt x="263531" y="225912"/>
                </a:cubicBezTo>
                <a:close/>
                <a:moveTo>
                  <a:pt x="297108" y="209429"/>
                </a:moveTo>
                <a:lnTo>
                  <a:pt x="300913" y="213616"/>
                </a:lnTo>
                <a:cubicBezTo>
                  <a:pt x="309758" y="223349"/>
                  <a:pt x="309758" y="223349"/>
                  <a:pt x="309758" y="223349"/>
                </a:cubicBezTo>
                <a:cubicBezTo>
                  <a:pt x="333054" y="248982"/>
                  <a:pt x="333054" y="248982"/>
                  <a:pt x="333054" y="248982"/>
                </a:cubicBezTo>
                <a:cubicBezTo>
                  <a:pt x="342372" y="256672"/>
                  <a:pt x="342372" y="256672"/>
                  <a:pt x="342372" y="256672"/>
                </a:cubicBezTo>
                <a:cubicBezTo>
                  <a:pt x="344702" y="261799"/>
                  <a:pt x="344702" y="261799"/>
                  <a:pt x="344702" y="261799"/>
                </a:cubicBezTo>
                <a:cubicBezTo>
                  <a:pt x="351691" y="269489"/>
                  <a:pt x="363339" y="269489"/>
                  <a:pt x="370328" y="264362"/>
                </a:cubicBezTo>
                <a:cubicBezTo>
                  <a:pt x="379646" y="256672"/>
                  <a:pt x="379646" y="256672"/>
                  <a:pt x="379646" y="256672"/>
                </a:cubicBezTo>
                <a:lnTo>
                  <a:pt x="388821" y="248907"/>
                </a:lnTo>
                <a:lnTo>
                  <a:pt x="388821" y="399844"/>
                </a:lnTo>
                <a:lnTo>
                  <a:pt x="297108" y="399844"/>
                </a:lnTo>
                <a:close/>
                <a:moveTo>
                  <a:pt x="506761" y="139370"/>
                </a:moveTo>
                <a:lnTo>
                  <a:pt x="506761" y="399844"/>
                </a:lnTo>
                <a:lnTo>
                  <a:pt x="415048" y="399844"/>
                </a:lnTo>
                <a:lnTo>
                  <a:pt x="415048" y="222112"/>
                </a:lnTo>
                <a:lnTo>
                  <a:pt x="418375" y="219183"/>
                </a:lnTo>
                <a:cubicBezTo>
                  <a:pt x="428203" y="210532"/>
                  <a:pt x="428203" y="210532"/>
                  <a:pt x="428203" y="210532"/>
                </a:cubicBezTo>
                <a:cubicBezTo>
                  <a:pt x="458488" y="184898"/>
                  <a:pt x="458488" y="184898"/>
                  <a:pt x="458488" y="184898"/>
                </a:cubicBezTo>
                <a:cubicBezTo>
                  <a:pt x="474795" y="169518"/>
                  <a:pt x="487025" y="157984"/>
                  <a:pt x="496198" y="149332"/>
                </a:cubicBezTo>
                <a:close/>
                <a:moveTo>
                  <a:pt x="463151" y="0"/>
                </a:moveTo>
                <a:cubicBezTo>
                  <a:pt x="463151" y="0"/>
                  <a:pt x="463151" y="0"/>
                  <a:pt x="533039" y="0"/>
                </a:cubicBezTo>
                <a:cubicBezTo>
                  <a:pt x="533039" y="0"/>
                  <a:pt x="533039" y="0"/>
                  <a:pt x="554006" y="0"/>
                </a:cubicBezTo>
                <a:cubicBezTo>
                  <a:pt x="558665" y="0"/>
                  <a:pt x="563324" y="2563"/>
                  <a:pt x="567983" y="5127"/>
                </a:cubicBezTo>
                <a:cubicBezTo>
                  <a:pt x="572643" y="10253"/>
                  <a:pt x="574972" y="15380"/>
                  <a:pt x="574972" y="20506"/>
                </a:cubicBezTo>
                <a:lnTo>
                  <a:pt x="574972" y="117913"/>
                </a:lnTo>
                <a:cubicBezTo>
                  <a:pt x="574972" y="128166"/>
                  <a:pt x="565654" y="138419"/>
                  <a:pt x="554006" y="138419"/>
                </a:cubicBezTo>
                <a:cubicBezTo>
                  <a:pt x="542358" y="138419"/>
                  <a:pt x="535369" y="128166"/>
                  <a:pt x="535369" y="117913"/>
                </a:cubicBezTo>
                <a:cubicBezTo>
                  <a:pt x="535369" y="117913"/>
                  <a:pt x="535369" y="117913"/>
                  <a:pt x="535369" y="66646"/>
                </a:cubicBezTo>
                <a:cubicBezTo>
                  <a:pt x="535369" y="66646"/>
                  <a:pt x="535369" y="66646"/>
                  <a:pt x="533039" y="69209"/>
                </a:cubicBezTo>
                <a:cubicBezTo>
                  <a:pt x="533039" y="69209"/>
                  <a:pt x="533039" y="69209"/>
                  <a:pt x="467811" y="130729"/>
                </a:cubicBezTo>
                <a:cubicBezTo>
                  <a:pt x="467811" y="130729"/>
                  <a:pt x="467811" y="130729"/>
                  <a:pt x="437526" y="156362"/>
                </a:cubicBezTo>
                <a:cubicBezTo>
                  <a:pt x="437526" y="156362"/>
                  <a:pt x="437526" y="156362"/>
                  <a:pt x="414230" y="176869"/>
                </a:cubicBezTo>
                <a:cubicBezTo>
                  <a:pt x="414230" y="176869"/>
                  <a:pt x="414230" y="176869"/>
                  <a:pt x="383945" y="202502"/>
                </a:cubicBezTo>
                <a:cubicBezTo>
                  <a:pt x="383945" y="202502"/>
                  <a:pt x="383945" y="202502"/>
                  <a:pt x="374627" y="210192"/>
                </a:cubicBezTo>
                <a:cubicBezTo>
                  <a:pt x="367638" y="215319"/>
                  <a:pt x="355990" y="215319"/>
                  <a:pt x="349001" y="207629"/>
                </a:cubicBezTo>
                <a:cubicBezTo>
                  <a:pt x="349001" y="207629"/>
                  <a:pt x="349001" y="207629"/>
                  <a:pt x="346671" y="202502"/>
                </a:cubicBezTo>
                <a:cubicBezTo>
                  <a:pt x="346671" y="202502"/>
                  <a:pt x="346671" y="202502"/>
                  <a:pt x="337353" y="194812"/>
                </a:cubicBezTo>
                <a:cubicBezTo>
                  <a:pt x="337353" y="194812"/>
                  <a:pt x="337353" y="194812"/>
                  <a:pt x="314057" y="169179"/>
                </a:cubicBezTo>
                <a:cubicBezTo>
                  <a:pt x="314057" y="169179"/>
                  <a:pt x="314057" y="169179"/>
                  <a:pt x="293091" y="146109"/>
                </a:cubicBezTo>
                <a:cubicBezTo>
                  <a:pt x="293091" y="146109"/>
                  <a:pt x="293091" y="146109"/>
                  <a:pt x="262806" y="171742"/>
                </a:cubicBezTo>
                <a:cubicBezTo>
                  <a:pt x="262806" y="171742"/>
                  <a:pt x="262806" y="171742"/>
                  <a:pt x="239510" y="192249"/>
                </a:cubicBezTo>
                <a:cubicBezTo>
                  <a:pt x="239510" y="192249"/>
                  <a:pt x="239510" y="192249"/>
                  <a:pt x="225532" y="205065"/>
                </a:cubicBezTo>
                <a:cubicBezTo>
                  <a:pt x="225532" y="205065"/>
                  <a:pt x="225532" y="205065"/>
                  <a:pt x="216214" y="210192"/>
                </a:cubicBezTo>
                <a:cubicBezTo>
                  <a:pt x="216214" y="210192"/>
                  <a:pt x="216214" y="210192"/>
                  <a:pt x="141666" y="274275"/>
                </a:cubicBezTo>
                <a:cubicBezTo>
                  <a:pt x="141666" y="274275"/>
                  <a:pt x="141666" y="274275"/>
                  <a:pt x="139337" y="274275"/>
                </a:cubicBezTo>
                <a:cubicBezTo>
                  <a:pt x="139337" y="274275"/>
                  <a:pt x="139337" y="274275"/>
                  <a:pt x="116041" y="292218"/>
                </a:cubicBezTo>
                <a:cubicBezTo>
                  <a:pt x="116041" y="292218"/>
                  <a:pt x="116041" y="292218"/>
                  <a:pt x="32175" y="363992"/>
                </a:cubicBezTo>
                <a:cubicBezTo>
                  <a:pt x="29845" y="366555"/>
                  <a:pt x="25186" y="366555"/>
                  <a:pt x="22856" y="366555"/>
                </a:cubicBezTo>
                <a:cubicBezTo>
                  <a:pt x="15868" y="369118"/>
                  <a:pt x="8879" y="366555"/>
                  <a:pt x="4220" y="358865"/>
                </a:cubicBezTo>
                <a:cubicBezTo>
                  <a:pt x="-2769" y="348612"/>
                  <a:pt x="-440" y="335795"/>
                  <a:pt x="6549" y="328105"/>
                </a:cubicBezTo>
                <a:cubicBezTo>
                  <a:pt x="6549" y="328105"/>
                  <a:pt x="6549" y="328105"/>
                  <a:pt x="18197" y="317851"/>
                </a:cubicBezTo>
                <a:cubicBezTo>
                  <a:pt x="18197" y="317851"/>
                  <a:pt x="18197" y="317851"/>
                  <a:pt x="116041" y="238389"/>
                </a:cubicBezTo>
                <a:cubicBezTo>
                  <a:pt x="116041" y="238389"/>
                  <a:pt x="116041" y="238389"/>
                  <a:pt x="139337" y="220445"/>
                </a:cubicBezTo>
                <a:cubicBezTo>
                  <a:pt x="139337" y="220445"/>
                  <a:pt x="139337" y="220445"/>
                  <a:pt x="141666" y="217882"/>
                </a:cubicBezTo>
                <a:cubicBezTo>
                  <a:pt x="141666" y="217882"/>
                  <a:pt x="141666" y="217882"/>
                  <a:pt x="216214" y="156362"/>
                </a:cubicBezTo>
                <a:cubicBezTo>
                  <a:pt x="216214" y="156362"/>
                  <a:pt x="216214" y="156362"/>
                  <a:pt x="223203" y="148672"/>
                </a:cubicBezTo>
                <a:cubicBezTo>
                  <a:pt x="223203" y="148672"/>
                  <a:pt x="223203" y="148672"/>
                  <a:pt x="239510" y="138419"/>
                </a:cubicBezTo>
                <a:cubicBezTo>
                  <a:pt x="239510" y="138419"/>
                  <a:pt x="239510" y="138419"/>
                  <a:pt x="262806" y="117913"/>
                </a:cubicBezTo>
                <a:cubicBezTo>
                  <a:pt x="262806" y="117913"/>
                  <a:pt x="262806" y="117913"/>
                  <a:pt x="283772" y="99969"/>
                </a:cubicBezTo>
                <a:cubicBezTo>
                  <a:pt x="293091" y="92279"/>
                  <a:pt x="302409" y="94843"/>
                  <a:pt x="309398" y="102533"/>
                </a:cubicBezTo>
                <a:cubicBezTo>
                  <a:pt x="309398" y="102533"/>
                  <a:pt x="309398" y="102533"/>
                  <a:pt x="314057" y="107659"/>
                </a:cubicBezTo>
                <a:cubicBezTo>
                  <a:pt x="314057" y="107659"/>
                  <a:pt x="314057" y="107659"/>
                  <a:pt x="337353" y="133292"/>
                </a:cubicBezTo>
                <a:cubicBezTo>
                  <a:pt x="337353" y="133292"/>
                  <a:pt x="337353" y="133292"/>
                  <a:pt x="346671" y="140982"/>
                </a:cubicBezTo>
                <a:cubicBezTo>
                  <a:pt x="346671" y="140982"/>
                  <a:pt x="346671" y="140982"/>
                  <a:pt x="365308" y="161489"/>
                </a:cubicBezTo>
                <a:cubicBezTo>
                  <a:pt x="365308" y="161489"/>
                  <a:pt x="365308" y="161489"/>
                  <a:pt x="383945" y="146109"/>
                </a:cubicBezTo>
                <a:cubicBezTo>
                  <a:pt x="383945" y="146109"/>
                  <a:pt x="383945" y="146109"/>
                  <a:pt x="414230" y="120476"/>
                </a:cubicBezTo>
                <a:cubicBezTo>
                  <a:pt x="414230" y="120476"/>
                  <a:pt x="414230" y="120476"/>
                  <a:pt x="437526" y="99969"/>
                </a:cubicBezTo>
                <a:cubicBezTo>
                  <a:pt x="437526" y="99969"/>
                  <a:pt x="437526" y="99969"/>
                  <a:pt x="477129" y="61520"/>
                </a:cubicBezTo>
                <a:cubicBezTo>
                  <a:pt x="477129" y="61520"/>
                  <a:pt x="477129" y="61520"/>
                  <a:pt x="498095" y="43576"/>
                </a:cubicBezTo>
                <a:cubicBezTo>
                  <a:pt x="498095" y="43576"/>
                  <a:pt x="498095" y="43576"/>
                  <a:pt x="486447" y="43576"/>
                </a:cubicBezTo>
                <a:cubicBezTo>
                  <a:pt x="486447" y="43576"/>
                  <a:pt x="486447" y="43576"/>
                  <a:pt x="463151" y="43576"/>
                </a:cubicBezTo>
                <a:cubicBezTo>
                  <a:pt x="460822" y="43576"/>
                  <a:pt x="458492" y="43576"/>
                  <a:pt x="456163" y="41013"/>
                </a:cubicBezTo>
                <a:cubicBezTo>
                  <a:pt x="449174" y="38450"/>
                  <a:pt x="442185" y="30760"/>
                  <a:pt x="442185" y="20506"/>
                </a:cubicBezTo>
                <a:cubicBezTo>
                  <a:pt x="442185" y="12816"/>
                  <a:pt x="446844" y="5127"/>
                  <a:pt x="453833" y="2563"/>
                </a:cubicBezTo>
                <a:cubicBezTo>
                  <a:pt x="453833" y="2563"/>
                  <a:pt x="456163" y="2563"/>
                  <a:pt x="456163" y="2563"/>
                </a:cubicBezTo>
                <a:cubicBezTo>
                  <a:pt x="458492" y="0"/>
                  <a:pt x="460822" y="0"/>
                  <a:pt x="463151" y="0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7"/>
          <p:cNvSpPr txBox="1"/>
          <p:nvPr/>
        </p:nvSpPr>
        <p:spPr>
          <a:xfrm>
            <a:off x="876959" y="1303011"/>
            <a:ext cx="4856184" cy="474533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defPPr>
              <a:defRPr lang="en-US"/>
            </a:defPPr>
            <a:lvl1pPr defTabSz="913765">
              <a:spcBef>
                <a:spcPct val="0"/>
              </a:spcBef>
              <a:defRPr sz="6600">
                <a:solidFill>
                  <a:srgbClr val="171717"/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defRPr>
            </a:lvl1pPr>
          </a:lstStyle>
          <a:p>
            <a:pPr algn="l" defTabSz="1828165" rtl="0"/>
            <a:r>
              <a:rPr lang="zh-CN" altLang="en-US" sz="2400" kern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目前进展</a:t>
            </a:r>
          </a:p>
        </p:txBody>
      </p:sp>
      <p:sp>
        <p:nvSpPr>
          <p:cNvPr id="3" name="Rectangle 81"/>
          <p:cNvSpPr/>
          <p:nvPr/>
        </p:nvSpPr>
        <p:spPr>
          <a:xfrm>
            <a:off x="984481" y="1780290"/>
            <a:ext cx="615545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828800" rtl="0">
              <a:buClr>
                <a:srgbClr val="E24848"/>
              </a:buClr>
              <a:defRPr/>
            </a:pPr>
            <a:r>
              <a:rPr lang="zh-CN" altLang="en-US" sz="2000" kern="1200" noProof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许多资料的收集整理工作正在有序进行，论文编写也在同步加快。我们已经尝试了着手编写代码并基本完成。对于大部分的化学方程式，已经可以给出准确的答案。</a:t>
            </a:r>
            <a:endParaRPr lang="en-US" altLang="zh-CN" sz="2000" kern="1200" noProof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algn="just" defTabSz="1828800" rtl="0">
              <a:buClr>
                <a:srgbClr val="E24848"/>
              </a:buClr>
              <a:defRPr/>
            </a:pPr>
            <a:r>
              <a:rPr lang="zh-CN" altLang="en-US" sz="2000" noProof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但</a:t>
            </a:r>
            <a:r>
              <a:rPr lang="zh-CN" altLang="en-US" sz="2000" noProof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是对于部分方程式，受限于数学工具，我们还只能判断出有无解、是否多解的情况，并未能给出较为准确的多解的答案。</a:t>
            </a:r>
            <a:endParaRPr lang="en-US" altLang="zh-CN" sz="2000" kern="1200" noProof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algn="just" defTabSz="1828800" rtl="0">
              <a:buClr>
                <a:srgbClr val="E24848"/>
              </a:buClr>
              <a:defRPr/>
            </a:pPr>
            <a:r>
              <a:rPr lang="en-US" sz="2000" kern="1200" noProof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但我们仍遇到一定困难</a:t>
            </a:r>
            <a:r>
              <a:rPr lang="en-US" sz="2000" kern="1200" noProof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。</a:t>
            </a:r>
          </a:p>
        </p:txBody>
      </p:sp>
      <p:sp>
        <p:nvSpPr>
          <p:cNvPr id="30" name="平行四边形 29"/>
          <p:cNvSpPr/>
          <p:nvPr/>
        </p:nvSpPr>
        <p:spPr>
          <a:xfrm>
            <a:off x="8203067" y="1155472"/>
            <a:ext cx="3004452" cy="4662360"/>
          </a:xfrm>
          <a:prstGeom prst="parallelogram">
            <a:avLst>
              <a:gd name="adj" fmla="val 0"/>
            </a:avLst>
          </a:prstGeom>
          <a:gradFill>
            <a:gsLst>
              <a:gs pos="100000">
                <a:schemeClr val="bg1">
                  <a:alpha val="5000"/>
                </a:schemeClr>
              </a:gs>
              <a:gs pos="0">
                <a:srgbClr val="FFFFFF">
                  <a:alpha val="30000"/>
                </a:srgb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Freeform 135"/>
          <p:cNvSpPr>
            <a:spLocks noEditPoints="1"/>
          </p:cNvSpPr>
          <p:nvPr/>
        </p:nvSpPr>
        <p:spPr bwMode="auto">
          <a:xfrm>
            <a:off x="9312656" y="2136588"/>
            <a:ext cx="832830" cy="780118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gradFill>
            <a:gsLst>
              <a:gs pos="95000">
                <a:srgbClr val="90D5F4"/>
              </a:gs>
              <a:gs pos="0">
                <a:srgbClr val="236BCC"/>
              </a:gs>
            </a:gsLst>
            <a:lin ang="8100000" scaled="0"/>
          </a:gra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837250" y="3304971"/>
            <a:ext cx="1783642" cy="460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目前进展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3" grpId="0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6432706" cy="6858000"/>
            <a:chOff x="0" y="-1"/>
            <a:chExt cx="6833062" cy="6858001"/>
          </a:xfrm>
          <a:gradFill>
            <a:gsLst>
              <a:gs pos="100000">
                <a:schemeClr val="bg1">
                  <a:alpha val="5000"/>
                </a:schemeClr>
              </a:gs>
              <a:gs pos="0">
                <a:srgbClr val="FFFFFF">
                  <a:alpha val="30000"/>
                </a:srgbClr>
              </a:gs>
            </a:gsLst>
            <a:lin ang="108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0" y="0"/>
              <a:ext cx="387373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直角三角形 3"/>
            <p:cNvSpPr/>
            <p:nvPr/>
          </p:nvSpPr>
          <p:spPr>
            <a:xfrm flipV="1">
              <a:off x="3873731" y="-1"/>
              <a:ext cx="2959331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任意多边形 5"/>
          <p:cNvSpPr/>
          <p:nvPr/>
        </p:nvSpPr>
        <p:spPr>
          <a:xfrm>
            <a:off x="1219446" y="2007310"/>
            <a:ext cx="2118840" cy="1523572"/>
          </a:xfrm>
          <a:custGeom>
            <a:avLst/>
            <a:gdLst>
              <a:gd name="connsiteX0" fmla="*/ 800578 w 2271251"/>
              <a:gd name="connsiteY0" fmla="*/ 0 h 1569650"/>
              <a:gd name="connsiteX1" fmla="*/ 1294323 w 2271251"/>
              <a:gd name="connsiteY1" fmla="*/ 250647 h 1569650"/>
              <a:gd name="connsiteX2" fmla="*/ 1333319 w 2271251"/>
              <a:gd name="connsiteY2" fmla="*/ 319241 h 1569650"/>
              <a:gd name="connsiteX3" fmla="*/ 1336378 w 2271251"/>
              <a:gd name="connsiteY3" fmla="*/ 315701 h 1569650"/>
              <a:gd name="connsiteX4" fmla="*/ 1601155 w 2271251"/>
              <a:gd name="connsiteY4" fmla="*/ 210988 h 1569650"/>
              <a:gd name="connsiteX5" fmla="*/ 1975605 w 2271251"/>
              <a:gd name="connsiteY5" fmla="*/ 568500 h 1569650"/>
              <a:gd name="connsiteX6" fmla="*/ 1967997 w 2271251"/>
              <a:gd name="connsiteY6" fmla="*/ 640551 h 1569650"/>
              <a:gd name="connsiteX7" fmla="*/ 1953904 w 2271251"/>
              <a:gd name="connsiteY7" fmla="*/ 683899 h 1569650"/>
              <a:gd name="connsiteX8" fmla="*/ 1978819 w 2271251"/>
              <a:gd name="connsiteY8" fmla="*/ 691284 h 1569650"/>
              <a:gd name="connsiteX9" fmla="*/ 2271251 w 2271251"/>
              <a:gd name="connsiteY9" fmla="*/ 1112505 h 1569650"/>
              <a:gd name="connsiteX10" fmla="*/ 2271250 w 2271251"/>
              <a:gd name="connsiteY10" fmla="*/ 1112505 h 1569650"/>
              <a:gd name="connsiteX11" fmla="*/ 1792445 w 2271251"/>
              <a:gd name="connsiteY11" fmla="*/ 1569650 h 1569650"/>
              <a:gd name="connsiteX12" fmla="*/ 1256649 w 2271251"/>
              <a:gd name="connsiteY12" fmla="*/ 1569650 h 1569650"/>
              <a:gd name="connsiteX13" fmla="*/ 1256649 w 2271251"/>
              <a:gd name="connsiteY13" fmla="*/ 1311466 h 1569650"/>
              <a:gd name="connsiteX14" fmla="*/ 1377672 w 2271251"/>
              <a:gd name="connsiteY14" fmla="*/ 1311466 h 1569650"/>
              <a:gd name="connsiteX15" fmla="*/ 1135625 w 2271251"/>
              <a:gd name="connsiteY15" fmla="*/ 1069419 h 1569650"/>
              <a:gd name="connsiteX16" fmla="*/ 893578 w 2271251"/>
              <a:gd name="connsiteY16" fmla="*/ 1311466 h 1569650"/>
              <a:gd name="connsiteX17" fmla="*/ 1014602 w 2271251"/>
              <a:gd name="connsiteY17" fmla="*/ 1311466 h 1569650"/>
              <a:gd name="connsiteX18" fmla="*/ 1014602 w 2271251"/>
              <a:gd name="connsiteY18" fmla="*/ 1569650 h 1569650"/>
              <a:gd name="connsiteX19" fmla="*/ 478805 w 2271251"/>
              <a:gd name="connsiteY19" fmla="*/ 1569649 h 1569650"/>
              <a:gd name="connsiteX20" fmla="*/ 9728 w 2271251"/>
              <a:gd name="connsiteY20" fmla="*/ 1204635 h 1569650"/>
              <a:gd name="connsiteX21" fmla="*/ 0 w 2271251"/>
              <a:gd name="connsiteY21" fmla="*/ 1112505 h 1569650"/>
              <a:gd name="connsiteX22" fmla="*/ 9728 w 2271251"/>
              <a:gd name="connsiteY22" fmla="*/ 1020374 h 1569650"/>
              <a:gd name="connsiteX23" fmla="*/ 211100 w 2271251"/>
              <a:gd name="connsiteY23" fmla="*/ 733432 h 1569650"/>
              <a:gd name="connsiteX24" fmla="*/ 230367 w 2271251"/>
              <a:gd name="connsiteY24" fmla="*/ 723448 h 1569650"/>
              <a:gd name="connsiteX25" fmla="*/ 217239 w 2271251"/>
              <a:gd name="connsiteY25" fmla="*/ 683073 h 1569650"/>
              <a:gd name="connsiteX26" fmla="*/ 205142 w 2271251"/>
              <a:gd name="connsiteY26" fmla="*/ 568501 h 1569650"/>
              <a:gd name="connsiteX27" fmla="*/ 800578 w 2271251"/>
              <a:gd name="connsiteY27" fmla="*/ 0 h 156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271251" h="1569650">
                <a:moveTo>
                  <a:pt x="800578" y="0"/>
                </a:moveTo>
                <a:cubicBezTo>
                  <a:pt x="1006109" y="0"/>
                  <a:pt x="1187318" y="99425"/>
                  <a:pt x="1294323" y="250647"/>
                </a:cubicBezTo>
                <a:lnTo>
                  <a:pt x="1333319" y="319241"/>
                </a:lnTo>
                <a:lnTo>
                  <a:pt x="1336378" y="315701"/>
                </a:lnTo>
                <a:cubicBezTo>
                  <a:pt x="1404140" y="251004"/>
                  <a:pt x="1497753" y="210988"/>
                  <a:pt x="1601155" y="210988"/>
                </a:cubicBezTo>
                <a:cubicBezTo>
                  <a:pt x="1807958" y="210988"/>
                  <a:pt x="1975605" y="371051"/>
                  <a:pt x="1975605" y="568500"/>
                </a:cubicBezTo>
                <a:cubicBezTo>
                  <a:pt x="1975605" y="593180"/>
                  <a:pt x="1972985" y="617277"/>
                  <a:pt x="1967997" y="640551"/>
                </a:cubicBezTo>
                <a:lnTo>
                  <a:pt x="1953904" y="683899"/>
                </a:lnTo>
                <a:lnTo>
                  <a:pt x="1978819" y="691284"/>
                </a:lnTo>
                <a:cubicBezTo>
                  <a:pt x="2150669" y="760682"/>
                  <a:pt x="2271251" y="923149"/>
                  <a:pt x="2271251" y="1112505"/>
                </a:cubicBezTo>
                <a:lnTo>
                  <a:pt x="2271250" y="1112505"/>
                </a:lnTo>
                <a:cubicBezTo>
                  <a:pt x="2271250" y="1364980"/>
                  <a:pt x="2056882" y="1569650"/>
                  <a:pt x="1792445" y="1569650"/>
                </a:cubicBezTo>
                <a:lnTo>
                  <a:pt x="1256649" y="1569650"/>
                </a:lnTo>
                <a:lnTo>
                  <a:pt x="1256649" y="1311466"/>
                </a:lnTo>
                <a:lnTo>
                  <a:pt x="1377672" y="1311466"/>
                </a:lnTo>
                <a:lnTo>
                  <a:pt x="1135625" y="1069419"/>
                </a:lnTo>
                <a:lnTo>
                  <a:pt x="893578" y="1311466"/>
                </a:lnTo>
                <a:lnTo>
                  <a:pt x="1014602" y="1311466"/>
                </a:lnTo>
                <a:lnTo>
                  <a:pt x="1014602" y="1569650"/>
                </a:lnTo>
                <a:lnTo>
                  <a:pt x="478805" y="1569649"/>
                </a:lnTo>
                <a:cubicBezTo>
                  <a:pt x="247423" y="1569649"/>
                  <a:pt x="54374" y="1412949"/>
                  <a:pt x="9728" y="1204635"/>
                </a:cubicBezTo>
                <a:lnTo>
                  <a:pt x="0" y="1112505"/>
                </a:lnTo>
                <a:lnTo>
                  <a:pt x="9728" y="1020374"/>
                </a:lnTo>
                <a:cubicBezTo>
                  <a:pt x="35240" y="901338"/>
                  <a:pt x="109210" y="799154"/>
                  <a:pt x="211100" y="733432"/>
                </a:cubicBezTo>
                <a:lnTo>
                  <a:pt x="230367" y="723448"/>
                </a:lnTo>
                <a:lnTo>
                  <a:pt x="217239" y="683073"/>
                </a:lnTo>
                <a:cubicBezTo>
                  <a:pt x="209308" y="646066"/>
                  <a:pt x="205142" y="607747"/>
                  <a:pt x="205142" y="568501"/>
                </a:cubicBezTo>
                <a:cubicBezTo>
                  <a:pt x="205142" y="254527"/>
                  <a:pt x="471728" y="0"/>
                  <a:pt x="800578" y="0"/>
                </a:cubicBezTo>
                <a:close/>
              </a:path>
            </a:pathLst>
          </a:cu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Group 13"/>
          <p:cNvGrpSpPr/>
          <p:nvPr/>
        </p:nvGrpSpPr>
        <p:grpSpPr>
          <a:xfrm>
            <a:off x="1893481" y="2326778"/>
            <a:ext cx="770769" cy="623746"/>
            <a:chOff x="4146807" y="4475116"/>
            <a:chExt cx="810979" cy="630762"/>
          </a:xfrm>
          <a:gradFill>
            <a:gsLst>
              <a:gs pos="100000">
                <a:srgbClr val="90D5F4"/>
              </a:gs>
              <a:gs pos="0">
                <a:srgbClr val="236BCC"/>
              </a:gs>
            </a:gsLst>
            <a:lin ang="8100000" scaled="0"/>
          </a:gradFill>
        </p:grpSpPr>
        <p:sp>
          <p:nvSpPr>
            <p:cNvPr id="7" name="Freeform 5"/>
            <p:cNvSpPr/>
            <p:nvPr/>
          </p:nvSpPr>
          <p:spPr bwMode="auto">
            <a:xfrm>
              <a:off x="4245636" y="4475116"/>
              <a:ext cx="712150" cy="590068"/>
            </a:xfrm>
            <a:custGeom>
              <a:avLst/>
              <a:gdLst>
                <a:gd name="T0" fmla="*/ 1033 w 1075"/>
                <a:gd name="T1" fmla="*/ 238 h 887"/>
                <a:gd name="T2" fmla="*/ 889 w 1075"/>
                <a:gd name="T3" fmla="*/ 60 h 887"/>
                <a:gd name="T4" fmla="*/ 799 w 1075"/>
                <a:gd name="T5" fmla="*/ 88 h 887"/>
                <a:gd name="T6" fmla="*/ 677 w 1075"/>
                <a:gd name="T7" fmla="*/ 46 h 887"/>
                <a:gd name="T8" fmla="*/ 584 w 1075"/>
                <a:gd name="T9" fmla="*/ 0 h 887"/>
                <a:gd name="T10" fmla="*/ 522 w 1075"/>
                <a:gd name="T11" fmla="*/ 23 h 887"/>
                <a:gd name="T12" fmla="*/ 610 w 1075"/>
                <a:gd name="T13" fmla="*/ 68 h 887"/>
                <a:gd name="T14" fmla="*/ 652 w 1075"/>
                <a:gd name="T15" fmla="*/ 130 h 887"/>
                <a:gd name="T16" fmla="*/ 703 w 1075"/>
                <a:gd name="T17" fmla="*/ 246 h 887"/>
                <a:gd name="T18" fmla="*/ 672 w 1075"/>
                <a:gd name="T19" fmla="*/ 336 h 887"/>
                <a:gd name="T20" fmla="*/ 548 w 1075"/>
                <a:gd name="T21" fmla="*/ 317 h 887"/>
                <a:gd name="T22" fmla="*/ 463 w 1075"/>
                <a:gd name="T23" fmla="*/ 206 h 887"/>
                <a:gd name="T24" fmla="*/ 384 w 1075"/>
                <a:gd name="T25" fmla="*/ 209 h 887"/>
                <a:gd name="T26" fmla="*/ 192 w 1075"/>
                <a:gd name="T27" fmla="*/ 345 h 887"/>
                <a:gd name="T28" fmla="*/ 68 w 1075"/>
                <a:gd name="T29" fmla="*/ 463 h 887"/>
                <a:gd name="T30" fmla="*/ 6 w 1075"/>
                <a:gd name="T31" fmla="*/ 576 h 887"/>
                <a:gd name="T32" fmla="*/ 51 w 1075"/>
                <a:gd name="T33" fmla="*/ 624 h 887"/>
                <a:gd name="T34" fmla="*/ 102 w 1075"/>
                <a:gd name="T35" fmla="*/ 596 h 887"/>
                <a:gd name="T36" fmla="*/ 212 w 1075"/>
                <a:gd name="T37" fmla="*/ 497 h 887"/>
                <a:gd name="T38" fmla="*/ 217 w 1075"/>
                <a:gd name="T39" fmla="*/ 534 h 887"/>
                <a:gd name="T40" fmla="*/ 116 w 1075"/>
                <a:gd name="T41" fmla="*/ 633 h 887"/>
                <a:gd name="T42" fmla="*/ 99 w 1075"/>
                <a:gd name="T43" fmla="*/ 692 h 887"/>
                <a:gd name="T44" fmla="*/ 150 w 1075"/>
                <a:gd name="T45" fmla="*/ 734 h 887"/>
                <a:gd name="T46" fmla="*/ 198 w 1075"/>
                <a:gd name="T47" fmla="*/ 706 h 887"/>
                <a:gd name="T48" fmla="*/ 308 w 1075"/>
                <a:gd name="T49" fmla="*/ 602 h 887"/>
                <a:gd name="T50" fmla="*/ 319 w 1075"/>
                <a:gd name="T51" fmla="*/ 633 h 887"/>
                <a:gd name="T52" fmla="*/ 212 w 1075"/>
                <a:gd name="T53" fmla="*/ 743 h 887"/>
                <a:gd name="T54" fmla="*/ 209 w 1075"/>
                <a:gd name="T55" fmla="*/ 782 h 887"/>
                <a:gd name="T56" fmla="*/ 277 w 1075"/>
                <a:gd name="T57" fmla="*/ 796 h 887"/>
                <a:gd name="T58" fmla="*/ 339 w 1075"/>
                <a:gd name="T59" fmla="*/ 757 h 887"/>
                <a:gd name="T60" fmla="*/ 342 w 1075"/>
                <a:gd name="T61" fmla="*/ 785 h 887"/>
                <a:gd name="T62" fmla="*/ 322 w 1075"/>
                <a:gd name="T63" fmla="*/ 810 h 887"/>
                <a:gd name="T64" fmla="*/ 328 w 1075"/>
                <a:gd name="T65" fmla="*/ 856 h 887"/>
                <a:gd name="T66" fmla="*/ 381 w 1075"/>
                <a:gd name="T67" fmla="*/ 875 h 887"/>
                <a:gd name="T68" fmla="*/ 415 w 1075"/>
                <a:gd name="T69" fmla="*/ 836 h 887"/>
                <a:gd name="T70" fmla="*/ 423 w 1075"/>
                <a:gd name="T71" fmla="*/ 771 h 887"/>
                <a:gd name="T72" fmla="*/ 457 w 1075"/>
                <a:gd name="T73" fmla="*/ 746 h 887"/>
                <a:gd name="T74" fmla="*/ 466 w 1075"/>
                <a:gd name="T75" fmla="*/ 633 h 887"/>
                <a:gd name="T76" fmla="*/ 570 w 1075"/>
                <a:gd name="T77" fmla="*/ 641 h 887"/>
                <a:gd name="T78" fmla="*/ 624 w 1075"/>
                <a:gd name="T79" fmla="*/ 554 h 887"/>
                <a:gd name="T80" fmla="*/ 734 w 1075"/>
                <a:gd name="T81" fmla="*/ 602 h 887"/>
                <a:gd name="T82" fmla="*/ 802 w 1075"/>
                <a:gd name="T83" fmla="*/ 537 h 887"/>
                <a:gd name="T84" fmla="*/ 889 w 1075"/>
                <a:gd name="T85" fmla="*/ 545 h 887"/>
                <a:gd name="T86" fmla="*/ 931 w 1075"/>
                <a:gd name="T87" fmla="*/ 511 h 887"/>
                <a:gd name="T88" fmla="*/ 1042 w 1075"/>
                <a:gd name="T89" fmla="*/ 458 h 887"/>
                <a:gd name="T90" fmla="*/ 1033 w 1075"/>
                <a:gd name="T91" fmla="*/ 238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75" h="887">
                  <a:moveTo>
                    <a:pt x="1033" y="238"/>
                  </a:moveTo>
                  <a:cubicBezTo>
                    <a:pt x="996" y="147"/>
                    <a:pt x="931" y="43"/>
                    <a:pt x="889" y="60"/>
                  </a:cubicBezTo>
                  <a:cubicBezTo>
                    <a:pt x="850" y="77"/>
                    <a:pt x="824" y="91"/>
                    <a:pt x="799" y="88"/>
                  </a:cubicBezTo>
                  <a:cubicBezTo>
                    <a:pt x="773" y="85"/>
                    <a:pt x="731" y="79"/>
                    <a:pt x="677" y="46"/>
                  </a:cubicBezTo>
                  <a:cubicBezTo>
                    <a:pt x="666" y="40"/>
                    <a:pt x="615" y="0"/>
                    <a:pt x="584" y="0"/>
                  </a:cubicBezTo>
                  <a:cubicBezTo>
                    <a:pt x="550" y="3"/>
                    <a:pt x="517" y="15"/>
                    <a:pt x="522" y="23"/>
                  </a:cubicBezTo>
                  <a:cubicBezTo>
                    <a:pt x="531" y="37"/>
                    <a:pt x="596" y="51"/>
                    <a:pt x="610" y="68"/>
                  </a:cubicBezTo>
                  <a:cubicBezTo>
                    <a:pt x="621" y="79"/>
                    <a:pt x="644" y="105"/>
                    <a:pt x="652" y="130"/>
                  </a:cubicBezTo>
                  <a:cubicBezTo>
                    <a:pt x="661" y="156"/>
                    <a:pt x="666" y="201"/>
                    <a:pt x="703" y="246"/>
                  </a:cubicBezTo>
                  <a:cubicBezTo>
                    <a:pt x="717" y="263"/>
                    <a:pt x="709" y="308"/>
                    <a:pt x="672" y="336"/>
                  </a:cubicBezTo>
                  <a:cubicBezTo>
                    <a:pt x="635" y="362"/>
                    <a:pt x="579" y="348"/>
                    <a:pt x="548" y="317"/>
                  </a:cubicBezTo>
                  <a:cubicBezTo>
                    <a:pt x="514" y="283"/>
                    <a:pt x="480" y="221"/>
                    <a:pt x="463" y="206"/>
                  </a:cubicBezTo>
                  <a:cubicBezTo>
                    <a:pt x="446" y="190"/>
                    <a:pt x="404" y="198"/>
                    <a:pt x="384" y="209"/>
                  </a:cubicBezTo>
                  <a:cubicBezTo>
                    <a:pt x="353" y="229"/>
                    <a:pt x="251" y="302"/>
                    <a:pt x="192" y="345"/>
                  </a:cubicBezTo>
                  <a:cubicBezTo>
                    <a:pt x="161" y="367"/>
                    <a:pt x="85" y="444"/>
                    <a:pt x="68" y="463"/>
                  </a:cubicBezTo>
                  <a:cubicBezTo>
                    <a:pt x="51" y="483"/>
                    <a:pt x="0" y="551"/>
                    <a:pt x="6" y="576"/>
                  </a:cubicBezTo>
                  <a:cubicBezTo>
                    <a:pt x="11" y="602"/>
                    <a:pt x="31" y="627"/>
                    <a:pt x="51" y="624"/>
                  </a:cubicBezTo>
                  <a:cubicBezTo>
                    <a:pt x="71" y="624"/>
                    <a:pt x="82" y="613"/>
                    <a:pt x="102" y="596"/>
                  </a:cubicBezTo>
                  <a:cubicBezTo>
                    <a:pt x="121" y="579"/>
                    <a:pt x="198" y="494"/>
                    <a:pt x="212" y="497"/>
                  </a:cubicBezTo>
                  <a:cubicBezTo>
                    <a:pt x="223" y="497"/>
                    <a:pt x="237" y="511"/>
                    <a:pt x="217" y="534"/>
                  </a:cubicBezTo>
                  <a:cubicBezTo>
                    <a:pt x="209" y="545"/>
                    <a:pt x="130" y="616"/>
                    <a:pt x="116" y="633"/>
                  </a:cubicBezTo>
                  <a:cubicBezTo>
                    <a:pt x="110" y="641"/>
                    <a:pt x="88" y="669"/>
                    <a:pt x="99" y="692"/>
                  </a:cubicBezTo>
                  <a:cubicBezTo>
                    <a:pt x="110" y="712"/>
                    <a:pt x="133" y="737"/>
                    <a:pt x="150" y="734"/>
                  </a:cubicBezTo>
                  <a:cubicBezTo>
                    <a:pt x="167" y="731"/>
                    <a:pt x="175" y="723"/>
                    <a:pt x="198" y="706"/>
                  </a:cubicBezTo>
                  <a:cubicBezTo>
                    <a:pt x="220" y="686"/>
                    <a:pt x="294" y="602"/>
                    <a:pt x="308" y="602"/>
                  </a:cubicBezTo>
                  <a:cubicBezTo>
                    <a:pt x="322" y="602"/>
                    <a:pt x="328" y="613"/>
                    <a:pt x="319" y="633"/>
                  </a:cubicBezTo>
                  <a:cubicBezTo>
                    <a:pt x="311" y="652"/>
                    <a:pt x="223" y="729"/>
                    <a:pt x="212" y="743"/>
                  </a:cubicBezTo>
                  <a:cubicBezTo>
                    <a:pt x="201" y="757"/>
                    <a:pt x="203" y="774"/>
                    <a:pt x="209" y="782"/>
                  </a:cubicBezTo>
                  <a:cubicBezTo>
                    <a:pt x="215" y="791"/>
                    <a:pt x="257" y="802"/>
                    <a:pt x="277" y="796"/>
                  </a:cubicBezTo>
                  <a:cubicBezTo>
                    <a:pt x="296" y="791"/>
                    <a:pt x="313" y="760"/>
                    <a:pt x="339" y="757"/>
                  </a:cubicBezTo>
                  <a:cubicBezTo>
                    <a:pt x="350" y="757"/>
                    <a:pt x="356" y="768"/>
                    <a:pt x="342" y="785"/>
                  </a:cubicBezTo>
                  <a:cubicBezTo>
                    <a:pt x="328" y="802"/>
                    <a:pt x="325" y="799"/>
                    <a:pt x="322" y="810"/>
                  </a:cubicBezTo>
                  <a:cubicBezTo>
                    <a:pt x="319" y="822"/>
                    <a:pt x="319" y="847"/>
                    <a:pt x="328" y="856"/>
                  </a:cubicBezTo>
                  <a:cubicBezTo>
                    <a:pt x="342" y="870"/>
                    <a:pt x="367" y="887"/>
                    <a:pt x="381" y="875"/>
                  </a:cubicBezTo>
                  <a:cubicBezTo>
                    <a:pt x="401" y="861"/>
                    <a:pt x="421" y="847"/>
                    <a:pt x="415" y="836"/>
                  </a:cubicBezTo>
                  <a:cubicBezTo>
                    <a:pt x="409" y="825"/>
                    <a:pt x="395" y="805"/>
                    <a:pt x="423" y="771"/>
                  </a:cubicBezTo>
                  <a:cubicBezTo>
                    <a:pt x="440" y="751"/>
                    <a:pt x="449" y="760"/>
                    <a:pt x="457" y="746"/>
                  </a:cubicBezTo>
                  <a:cubicBezTo>
                    <a:pt x="469" y="729"/>
                    <a:pt x="409" y="678"/>
                    <a:pt x="466" y="633"/>
                  </a:cubicBezTo>
                  <a:cubicBezTo>
                    <a:pt x="511" y="599"/>
                    <a:pt x="559" y="644"/>
                    <a:pt x="570" y="641"/>
                  </a:cubicBezTo>
                  <a:cubicBezTo>
                    <a:pt x="582" y="638"/>
                    <a:pt x="553" y="573"/>
                    <a:pt x="624" y="554"/>
                  </a:cubicBezTo>
                  <a:cubicBezTo>
                    <a:pt x="663" y="542"/>
                    <a:pt x="717" y="565"/>
                    <a:pt x="734" y="602"/>
                  </a:cubicBezTo>
                  <a:cubicBezTo>
                    <a:pt x="745" y="627"/>
                    <a:pt x="754" y="542"/>
                    <a:pt x="802" y="537"/>
                  </a:cubicBezTo>
                  <a:cubicBezTo>
                    <a:pt x="847" y="531"/>
                    <a:pt x="889" y="545"/>
                    <a:pt x="889" y="545"/>
                  </a:cubicBezTo>
                  <a:cubicBezTo>
                    <a:pt x="889" y="545"/>
                    <a:pt x="923" y="520"/>
                    <a:pt x="931" y="511"/>
                  </a:cubicBezTo>
                  <a:cubicBezTo>
                    <a:pt x="965" y="489"/>
                    <a:pt x="1016" y="475"/>
                    <a:pt x="1042" y="458"/>
                  </a:cubicBezTo>
                  <a:cubicBezTo>
                    <a:pt x="1075" y="446"/>
                    <a:pt x="1070" y="328"/>
                    <a:pt x="1033" y="23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th-TH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4146807" y="4498370"/>
              <a:ext cx="540653" cy="322648"/>
            </a:xfrm>
            <a:custGeom>
              <a:avLst/>
              <a:gdLst>
                <a:gd name="T0" fmla="*/ 107 w 815"/>
                <a:gd name="T1" fmla="*/ 341 h 488"/>
                <a:gd name="T2" fmla="*/ 239 w 815"/>
                <a:gd name="T3" fmla="*/ 333 h 488"/>
                <a:gd name="T4" fmla="*/ 468 w 815"/>
                <a:gd name="T5" fmla="*/ 163 h 488"/>
                <a:gd name="T6" fmla="*/ 598 w 815"/>
                <a:gd name="T7" fmla="*/ 132 h 488"/>
                <a:gd name="T8" fmla="*/ 654 w 815"/>
                <a:gd name="T9" fmla="*/ 73 h 488"/>
                <a:gd name="T10" fmla="*/ 666 w 815"/>
                <a:gd name="T11" fmla="*/ 177 h 488"/>
                <a:gd name="T12" fmla="*/ 733 w 815"/>
                <a:gd name="T13" fmla="*/ 262 h 488"/>
                <a:gd name="T14" fmla="*/ 793 w 815"/>
                <a:gd name="T15" fmla="*/ 262 h 488"/>
                <a:gd name="T16" fmla="*/ 815 w 815"/>
                <a:gd name="T17" fmla="*/ 239 h 488"/>
                <a:gd name="T18" fmla="*/ 770 w 815"/>
                <a:gd name="T19" fmla="*/ 177 h 488"/>
                <a:gd name="T20" fmla="*/ 731 w 815"/>
                <a:gd name="T21" fmla="*/ 79 h 488"/>
                <a:gd name="T22" fmla="*/ 567 w 815"/>
                <a:gd name="T23" fmla="*/ 8 h 488"/>
                <a:gd name="T24" fmla="*/ 499 w 815"/>
                <a:gd name="T25" fmla="*/ 5 h 488"/>
                <a:gd name="T26" fmla="*/ 318 w 815"/>
                <a:gd name="T27" fmla="*/ 64 h 488"/>
                <a:gd name="T28" fmla="*/ 191 w 815"/>
                <a:gd name="T29" fmla="*/ 25 h 488"/>
                <a:gd name="T30" fmla="*/ 112 w 815"/>
                <a:gd name="T31" fmla="*/ 73 h 488"/>
                <a:gd name="T32" fmla="*/ 25 w 815"/>
                <a:gd name="T33" fmla="*/ 217 h 488"/>
                <a:gd name="T34" fmla="*/ 11 w 815"/>
                <a:gd name="T35" fmla="*/ 409 h 488"/>
                <a:gd name="T36" fmla="*/ 115 w 815"/>
                <a:gd name="T37" fmla="*/ 479 h 488"/>
                <a:gd name="T38" fmla="*/ 175 w 815"/>
                <a:gd name="T39" fmla="*/ 397 h 488"/>
                <a:gd name="T40" fmla="*/ 107 w 815"/>
                <a:gd name="T41" fmla="*/ 341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15" h="488">
                  <a:moveTo>
                    <a:pt x="107" y="341"/>
                  </a:moveTo>
                  <a:cubicBezTo>
                    <a:pt x="155" y="352"/>
                    <a:pt x="220" y="347"/>
                    <a:pt x="239" y="333"/>
                  </a:cubicBezTo>
                  <a:cubicBezTo>
                    <a:pt x="313" y="270"/>
                    <a:pt x="397" y="206"/>
                    <a:pt x="468" y="163"/>
                  </a:cubicBezTo>
                  <a:cubicBezTo>
                    <a:pt x="539" y="118"/>
                    <a:pt x="572" y="115"/>
                    <a:pt x="598" y="132"/>
                  </a:cubicBezTo>
                  <a:cubicBezTo>
                    <a:pt x="623" y="149"/>
                    <a:pt x="632" y="73"/>
                    <a:pt x="654" y="73"/>
                  </a:cubicBezTo>
                  <a:cubicBezTo>
                    <a:pt x="654" y="73"/>
                    <a:pt x="646" y="155"/>
                    <a:pt x="666" y="177"/>
                  </a:cubicBezTo>
                  <a:cubicBezTo>
                    <a:pt x="683" y="194"/>
                    <a:pt x="691" y="234"/>
                    <a:pt x="733" y="262"/>
                  </a:cubicBezTo>
                  <a:cubicBezTo>
                    <a:pt x="750" y="273"/>
                    <a:pt x="767" y="276"/>
                    <a:pt x="793" y="262"/>
                  </a:cubicBezTo>
                  <a:cubicBezTo>
                    <a:pt x="815" y="251"/>
                    <a:pt x="815" y="239"/>
                    <a:pt x="815" y="239"/>
                  </a:cubicBezTo>
                  <a:cubicBezTo>
                    <a:pt x="815" y="239"/>
                    <a:pt x="770" y="183"/>
                    <a:pt x="770" y="177"/>
                  </a:cubicBezTo>
                  <a:cubicBezTo>
                    <a:pt x="767" y="172"/>
                    <a:pt x="750" y="95"/>
                    <a:pt x="731" y="79"/>
                  </a:cubicBezTo>
                  <a:cubicBezTo>
                    <a:pt x="711" y="62"/>
                    <a:pt x="575" y="8"/>
                    <a:pt x="567" y="8"/>
                  </a:cubicBezTo>
                  <a:cubicBezTo>
                    <a:pt x="558" y="8"/>
                    <a:pt x="519" y="0"/>
                    <a:pt x="499" y="5"/>
                  </a:cubicBezTo>
                  <a:cubicBezTo>
                    <a:pt x="479" y="11"/>
                    <a:pt x="347" y="64"/>
                    <a:pt x="318" y="64"/>
                  </a:cubicBezTo>
                  <a:cubicBezTo>
                    <a:pt x="293" y="67"/>
                    <a:pt x="197" y="31"/>
                    <a:pt x="191" y="25"/>
                  </a:cubicBezTo>
                  <a:cubicBezTo>
                    <a:pt x="186" y="19"/>
                    <a:pt x="143" y="36"/>
                    <a:pt x="112" y="73"/>
                  </a:cubicBezTo>
                  <a:cubicBezTo>
                    <a:pt x="81" y="110"/>
                    <a:pt x="56" y="152"/>
                    <a:pt x="25" y="217"/>
                  </a:cubicBezTo>
                  <a:cubicBezTo>
                    <a:pt x="0" y="273"/>
                    <a:pt x="0" y="400"/>
                    <a:pt x="11" y="409"/>
                  </a:cubicBezTo>
                  <a:cubicBezTo>
                    <a:pt x="22" y="417"/>
                    <a:pt x="104" y="460"/>
                    <a:pt x="115" y="479"/>
                  </a:cubicBezTo>
                  <a:cubicBezTo>
                    <a:pt x="118" y="488"/>
                    <a:pt x="115" y="448"/>
                    <a:pt x="175" y="397"/>
                  </a:cubicBezTo>
                  <a:cubicBezTo>
                    <a:pt x="186" y="383"/>
                    <a:pt x="141" y="375"/>
                    <a:pt x="107" y="34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th-TH">
                <a:cs typeface="+mn-ea"/>
                <a:sym typeface="+mn-lt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542123" y="4844272"/>
              <a:ext cx="325554" cy="261606"/>
            </a:xfrm>
            <a:custGeom>
              <a:avLst/>
              <a:gdLst>
                <a:gd name="T0" fmla="*/ 364 w 488"/>
                <a:gd name="T1" fmla="*/ 20 h 393"/>
                <a:gd name="T2" fmla="*/ 327 w 488"/>
                <a:gd name="T3" fmla="*/ 96 h 393"/>
                <a:gd name="T4" fmla="*/ 307 w 488"/>
                <a:gd name="T5" fmla="*/ 102 h 393"/>
                <a:gd name="T6" fmla="*/ 214 w 488"/>
                <a:gd name="T7" fmla="*/ 46 h 393"/>
                <a:gd name="T8" fmla="*/ 178 w 488"/>
                <a:gd name="T9" fmla="*/ 127 h 393"/>
                <a:gd name="T10" fmla="*/ 158 w 488"/>
                <a:gd name="T11" fmla="*/ 142 h 393"/>
                <a:gd name="T12" fmla="*/ 62 w 488"/>
                <a:gd name="T13" fmla="*/ 111 h 393"/>
                <a:gd name="T14" fmla="*/ 42 w 488"/>
                <a:gd name="T15" fmla="*/ 184 h 393"/>
                <a:gd name="T16" fmla="*/ 76 w 488"/>
                <a:gd name="T17" fmla="*/ 240 h 393"/>
                <a:gd name="T18" fmla="*/ 20 w 488"/>
                <a:gd name="T19" fmla="*/ 232 h 393"/>
                <a:gd name="T20" fmla="*/ 8 w 488"/>
                <a:gd name="T21" fmla="*/ 302 h 393"/>
                <a:gd name="T22" fmla="*/ 51 w 488"/>
                <a:gd name="T23" fmla="*/ 348 h 393"/>
                <a:gd name="T24" fmla="*/ 149 w 488"/>
                <a:gd name="T25" fmla="*/ 367 h 393"/>
                <a:gd name="T26" fmla="*/ 158 w 488"/>
                <a:gd name="T27" fmla="*/ 305 h 393"/>
                <a:gd name="T28" fmla="*/ 237 w 488"/>
                <a:gd name="T29" fmla="*/ 308 h 393"/>
                <a:gd name="T30" fmla="*/ 245 w 488"/>
                <a:gd name="T31" fmla="*/ 238 h 393"/>
                <a:gd name="T32" fmla="*/ 344 w 488"/>
                <a:gd name="T33" fmla="*/ 249 h 393"/>
                <a:gd name="T34" fmla="*/ 350 w 488"/>
                <a:gd name="T35" fmla="*/ 147 h 393"/>
                <a:gd name="T36" fmla="*/ 446 w 488"/>
                <a:gd name="T37" fmla="*/ 170 h 393"/>
                <a:gd name="T38" fmla="*/ 460 w 488"/>
                <a:gd name="T39" fmla="*/ 54 h 393"/>
                <a:gd name="T40" fmla="*/ 364 w 488"/>
                <a:gd name="T41" fmla="*/ 2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8" h="393">
                  <a:moveTo>
                    <a:pt x="364" y="20"/>
                  </a:moveTo>
                  <a:cubicBezTo>
                    <a:pt x="339" y="31"/>
                    <a:pt x="319" y="63"/>
                    <a:pt x="327" y="96"/>
                  </a:cubicBezTo>
                  <a:cubicBezTo>
                    <a:pt x="330" y="111"/>
                    <a:pt x="324" y="130"/>
                    <a:pt x="307" y="102"/>
                  </a:cubicBezTo>
                  <a:cubicBezTo>
                    <a:pt x="282" y="60"/>
                    <a:pt x="260" y="34"/>
                    <a:pt x="214" y="46"/>
                  </a:cubicBezTo>
                  <a:cubicBezTo>
                    <a:pt x="169" y="60"/>
                    <a:pt x="158" y="96"/>
                    <a:pt x="178" y="127"/>
                  </a:cubicBezTo>
                  <a:cubicBezTo>
                    <a:pt x="186" y="142"/>
                    <a:pt x="175" y="161"/>
                    <a:pt x="158" y="142"/>
                  </a:cubicBezTo>
                  <a:cubicBezTo>
                    <a:pt x="135" y="111"/>
                    <a:pt x="87" y="94"/>
                    <a:pt x="62" y="111"/>
                  </a:cubicBezTo>
                  <a:cubicBezTo>
                    <a:pt x="37" y="130"/>
                    <a:pt x="31" y="156"/>
                    <a:pt x="42" y="184"/>
                  </a:cubicBezTo>
                  <a:cubicBezTo>
                    <a:pt x="53" y="212"/>
                    <a:pt x="90" y="249"/>
                    <a:pt x="76" y="240"/>
                  </a:cubicBezTo>
                  <a:cubicBezTo>
                    <a:pt x="59" y="232"/>
                    <a:pt x="39" y="218"/>
                    <a:pt x="20" y="232"/>
                  </a:cubicBezTo>
                  <a:cubicBezTo>
                    <a:pt x="0" y="246"/>
                    <a:pt x="3" y="285"/>
                    <a:pt x="8" y="302"/>
                  </a:cubicBezTo>
                  <a:cubicBezTo>
                    <a:pt x="14" y="319"/>
                    <a:pt x="28" y="328"/>
                    <a:pt x="51" y="348"/>
                  </a:cubicBezTo>
                  <a:cubicBezTo>
                    <a:pt x="73" y="365"/>
                    <a:pt x="118" y="393"/>
                    <a:pt x="149" y="367"/>
                  </a:cubicBezTo>
                  <a:cubicBezTo>
                    <a:pt x="183" y="339"/>
                    <a:pt x="152" y="314"/>
                    <a:pt x="158" y="305"/>
                  </a:cubicBezTo>
                  <a:cubicBezTo>
                    <a:pt x="164" y="300"/>
                    <a:pt x="192" y="345"/>
                    <a:pt x="237" y="308"/>
                  </a:cubicBezTo>
                  <a:cubicBezTo>
                    <a:pt x="274" y="277"/>
                    <a:pt x="240" y="240"/>
                    <a:pt x="245" y="238"/>
                  </a:cubicBezTo>
                  <a:cubicBezTo>
                    <a:pt x="248" y="235"/>
                    <a:pt x="291" y="291"/>
                    <a:pt x="344" y="249"/>
                  </a:cubicBezTo>
                  <a:cubicBezTo>
                    <a:pt x="409" y="198"/>
                    <a:pt x="339" y="156"/>
                    <a:pt x="350" y="147"/>
                  </a:cubicBezTo>
                  <a:cubicBezTo>
                    <a:pt x="364" y="139"/>
                    <a:pt x="392" y="218"/>
                    <a:pt x="446" y="170"/>
                  </a:cubicBezTo>
                  <a:cubicBezTo>
                    <a:pt x="485" y="133"/>
                    <a:pt x="488" y="91"/>
                    <a:pt x="460" y="54"/>
                  </a:cubicBezTo>
                  <a:cubicBezTo>
                    <a:pt x="440" y="26"/>
                    <a:pt x="409" y="0"/>
                    <a:pt x="364" y="2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th-TH">
                <a:cs typeface="+mn-ea"/>
                <a:sym typeface="+mn-lt"/>
              </a:endParaRPr>
            </a:p>
          </p:txBody>
        </p:sp>
      </p:grpSp>
      <p:sp>
        <p:nvSpPr>
          <p:cNvPr id="10" name="Google Shape;86;p19"/>
          <p:cNvSpPr txBox="1"/>
          <p:nvPr/>
        </p:nvSpPr>
        <p:spPr>
          <a:xfrm>
            <a:off x="721556" y="374477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0" i="0" u="none" strike="noStrike" cap="none" dirty="0">
                <a:solidFill>
                  <a:schemeClr val="bg1"/>
                </a:solidFill>
                <a:cs typeface="+mn-ea"/>
                <a:sym typeface="+mn-lt"/>
              </a:rPr>
              <a:t>目前</a:t>
            </a:r>
            <a:r>
              <a:rPr lang="en-US" sz="3200" b="0" i="0" u="none" strike="noStrike" cap="none" dirty="0">
                <a:solidFill>
                  <a:schemeClr val="bg1"/>
                </a:solidFill>
                <a:cs typeface="+mn-ea"/>
                <a:sym typeface="+mn-lt"/>
              </a:rPr>
              <a:t>困难</a:t>
            </a:r>
            <a:endParaRPr sz="3200" b="0" i="0" u="none" strike="noStrike" cap="none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6225373" y="1291771"/>
            <a:ext cx="965177" cy="601549"/>
          </a:xfrm>
          <a:prstGeom prst="parallelogram">
            <a:avLst>
              <a:gd name="adj" fmla="val 43334"/>
            </a:avLst>
          </a:prstGeom>
          <a:gradFill>
            <a:gsLst>
              <a:gs pos="95000">
                <a:srgbClr val="90D5F4">
                  <a:alpha val="50000"/>
                </a:srgbClr>
              </a:gs>
              <a:gs pos="0">
                <a:srgbClr val="236BCC">
                  <a:alpha val="20000"/>
                </a:srgb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1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5783967" y="2440755"/>
            <a:ext cx="965177" cy="601549"/>
          </a:xfrm>
          <a:prstGeom prst="parallelogram">
            <a:avLst>
              <a:gd name="adj" fmla="val 43334"/>
            </a:avLst>
          </a:prstGeom>
          <a:gradFill>
            <a:gsLst>
              <a:gs pos="95000">
                <a:srgbClr val="90D5F4">
                  <a:alpha val="50000"/>
                </a:srgbClr>
              </a:gs>
              <a:gs pos="0">
                <a:srgbClr val="236BCC">
                  <a:alpha val="20000"/>
                </a:srgb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2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5334602" y="3589739"/>
            <a:ext cx="965177" cy="601549"/>
          </a:xfrm>
          <a:prstGeom prst="parallelogram">
            <a:avLst>
              <a:gd name="adj" fmla="val 43334"/>
            </a:avLst>
          </a:prstGeom>
          <a:gradFill>
            <a:gsLst>
              <a:gs pos="95000">
                <a:srgbClr val="90D5F4">
                  <a:alpha val="50000"/>
                </a:srgbClr>
              </a:gs>
              <a:gs pos="0">
                <a:srgbClr val="236BCC">
                  <a:alpha val="20000"/>
                </a:srgb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3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4852013" y="4738723"/>
            <a:ext cx="965177" cy="601549"/>
          </a:xfrm>
          <a:prstGeom prst="parallelogram">
            <a:avLst>
              <a:gd name="adj" fmla="val 43334"/>
            </a:avLst>
          </a:prstGeom>
          <a:gradFill>
            <a:gsLst>
              <a:gs pos="95000">
                <a:srgbClr val="90D5F4">
                  <a:alpha val="50000"/>
                </a:srgbClr>
              </a:gs>
              <a:gs pos="0">
                <a:srgbClr val="236BCC">
                  <a:alpha val="20000"/>
                </a:srgb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4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6" name="Text Placeholder 3"/>
          <p:cNvSpPr txBox="1"/>
          <p:nvPr/>
        </p:nvSpPr>
        <p:spPr>
          <a:xfrm>
            <a:off x="7535625" y="1148620"/>
            <a:ext cx="4177403" cy="61531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828800" rtl="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程序代码的可读性存在一定问题。这是因为编写者不同的代码习惯所导致。</a:t>
            </a:r>
          </a:p>
        </p:txBody>
      </p:sp>
      <p:sp>
        <p:nvSpPr>
          <p:cNvPr id="17" name="Text Placeholder 3"/>
          <p:cNvSpPr txBox="1"/>
          <p:nvPr/>
        </p:nvSpPr>
        <p:spPr>
          <a:xfrm>
            <a:off x="7190550" y="2053517"/>
            <a:ext cx="4177403" cy="92333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828800" rtl="0">
              <a:spcBef>
                <a:spcPct val="20000"/>
              </a:spcBef>
              <a:defRPr/>
            </a:pPr>
            <a:r>
              <a:rPr lang="en-US" sz="2000" kern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程序存在很大优化空间。</a:t>
            </a:r>
            <a:r>
              <a:rPr lang="en-US" sz="2000" kern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初步完成的代码只是实现了功能</a:t>
            </a:r>
            <a:r>
              <a:rPr lang="en-US" sz="2000" kern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，未在效率上寻求进一步的突破</a:t>
            </a:r>
            <a:r>
              <a:rPr lang="en-US" sz="2000" kern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18" name="Text Placeholder 3"/>
          <p:cNvSpPr txBox="1"/>
          <p:nvPr/>
        </p:nvSpPr>
        <p:spPr>
          <a:xfrm>
            <a:off x="6801526" y="3250728"/>
            <a:ext cx="4566427" cy="123063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828800" rtl="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对实际工业生产的结合不够。这是基于我们暂未采用工业示例进行单元测试的现实，即在程序的扩展性上我们缺少探索。</a:t>
            </a:r>
          </a:p>
        </p:txBody>
      </p:sp>
      <p:sp>
        <p:nvSpPr>
          <p:cNvPr id="19" name="Text Placeholder 3"/>
          <p:cNvSpPr txBox="1"/>
          <p:nvPr/>
        </p:nvSpPr>
        <p:spPr>
          <a:xfrm>
            <a:off x="6266555" y="4552077"/>
            <a:ext cx="4899700" cy="123110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828800" rtl="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缺少可视化界面，使用不简便。</a:t>
            </a:r>
            <a:r>
              <a:rPr 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这是因为成员的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工程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经验</a:t>
            </a:r>
            <a:r>
              <a:rPr 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有限的情况</a:t>
            </a:r>
            <a:r>
              <a:rPr 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，与我们仍在程序核心上做功夫</a:t>
            </a:r>
            <a:r>
              <a:rPr 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。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且我们不考虑程序的鲁棒性，即对于非规范输入的处理。</a:t>
            </a:r>
            <a:endParaRPr 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381430"/>
            <a:ext cx="12192000" cy="6095140"/>
          </a:xfrm>
          <a:prstGeom prst="rect">
            <a:avLst/>
          </a:prstGeom>
        </p:spPr>
      </p:pic>
      <p:sp>
        <p:nvSpPr>
          <p:cNvPr id="9" name="TextBox 64"/>
          <p:cNvSpPr txBox="1"/>
          <p:nvPr/>
        </p:nvSpPr>
        <p:spPr>
          <a:xfrm>
            <a:off x="4298991" y="2669519"/>
            <a:ext cx="4754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 fontAlgn="ctr"/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下步工作展望</a:t>
            </a:r>
          </a:p>
        </p:txBody>
      </p:sp>
      <p:sp>
        <p:nvSpPr>
          <p:cNvPr id="11" name="椭圆 10"/>
          <p:cNvSpPr/>
          <p:nvPr/>
        </p:nvSpPr>
        <p:spPr>
          <a:xfrm flipH="1" flipV="1">
            <a:off x="3878185" y="2089685"/>
            <a:ext cx="45719" cy="278158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3463" y="484387"/>
            <a:ext cx="2694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PART 04</a:t>
            </a:r>
            <a:endParaRPr kumimoji="0" lang="zh-CN" altLang="en-US" sz="2800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Freeform 129"/>
          <p:cNvSpPr>
            <a:spLocks noChangeAspect="1" noEditPoints="1"/>
          </p:cNvSpPr>
          <p:nvPr/>
        </p:nvSpPr>
        <p:spPr bwMode="auto">
          <a:xfrm>
            <a:off x="1970847" y="2728510"/>
            <a:ext cx="1400981" cy="1400981"/>
          </a:xfrm>
          <a:custGeom>
            <a:avLst/>
            <a:gdLst>
              <a:gd name="T0" fmla="*/ 48 w 97"/>
              <a:gd name="T1" fmla="*/ 0 h 97"/>
              <a:gd name="T2" fmla="*/ 50 w 97"/>
              <a:gd name="T3" fmla="*/ 0 h 97"/>
              <a:gd name="T4" fmla="*/ 53 w 97"/>
              <a:gd name="T5" fmla="*/ 27 h 97"/>
              <a:gd name="T6" fmla="*/ 49 w 97"/>
              <a:gd name="T7" fmla="*/ 33 h 97"/>
              <a:gd name="T8" fmla="*/ 49 w 97"/>
              <a:gd name="T9" fmla="*/ 34 h 97"/>
              <a:gd name="T10" fmla="*/ 37 w 97"/>
              <a:gd name="T11" fmla="*/ 40 h 97"/>
              <a:gd name="T12" fmla="*/ 23 w 97"/>
              <a:gd name="T13" fmla="*/ 46 h 97"/>
              <a:gd name="T14" fmla="*/ 18 w 97"/>
              <a:gd name="T15" fmla="*/ 43 h 97"/>
              <a:gd name="T16" fmla="*/ 13 w 97"/>
              <a:gd name="T17" fmla="*/ 45 h 97"/>
              <a:gd name="T18" fmla="*/ 1 w 97"/>
              <a:gd name="T19" fmla="*/ 38 h 97"/>
              <a:gd name="T20" fmla="*/ 48 w 97"/>
              <a:gd name="T21" fmla="*/ 0 h 97"/>
              <a:gd name="T22" fmla="*/ 57 w 97"/>
              <a:gd name="T23" fmla="*/ 1 h 97"/>
              <a:gd name="T24" fmla="*/ 81 w 97"/>
              <a:gd name="T25" fmla="*/ 12 h 97"/>
              <a:gd name="T26" fmla="*/ 61 w 97"/>
              <a:gd name="T27" fmla="*/ 27 h 97"/>
              <a:gd name="T28" fmla="*/ 60 w 97"/>
              <a:gd name="T29" fmla="*/ 26 h 97"/>
              <a:gd name="T30" fmla="*/ 57 w 97"/>
              <a:gd name="T31" fmla="*/ 1 h 97"/>
              <a:gd name="T32" fmla="*/ 86 w 97"/>
              <a:gd name="T33" fmla="*/ 17 h 97"/>
              <a:gd name="T34" fmla="*/ 65 w 97"/>
              <a:gd name="T35" fmla="*/ 33 h 97"/>
              <a:gd name="T36" fmla="*/ 65 w 97"/>
              <a:gd name="T37" fmla="*/ 33 h 97"/>
              <a:gd name="T38" fmla="*/ 59 w 97"/>
              <a:gd name="T39" fmla="*/ 40 h 97"/>
              <a:gd name="T40" fmla="*/ 59 w 97"/>
              <a:gd name="T41" fmla="*/ 45 h 97"/>
              <a:gd name="T42" fmla="*/ 57 w 97"/>
              <a:gd name="T43" fmla="*/ 63 h 97"/>
              <a:gd name="T44" fmla="*/ 60 w 97"/>
              <a:gd name="T45" fmla="*/ 68 h 97"/>
              <a:gd name="T46" fmla="*/ 89 w 97"/>
              <a:gd name="T47" fmla="*/ 75 h 97"/>
              <a:gd name="T48" fmla="*/ 97 w 97"/>
              <a:gd name="T49" fmla="*/ 48 h 97"/>
              <a:gd name="T50" fmla="*/ 86 w 97"/>
              <a:gd name="T51" fmla="*/ 17 h 97"/>
              <a:gd name="T52" fmla="*/ 85 w 97"/>
              <a:gd name="T53" fmla="*/ 81 h 97"/>
              <a:gd name="T54" fmla="*/ 49 w 97"/>
              <a:gd name="T55" fmla="*/ 97 h 97"/>
              <a:gd name="T56" fmla="*/ 54 w 97"/>
              <a:gd name="T57" fmla="*/ 77 h 97"/>
              <a:gd name="T58" fmla="*/ 58 w 97"/>
              <a:gd name="T59" fmla="*/ 74 h 97"/>
              <a:gd name="T60" fmla="*/ 85 w 97"/>
              <a:gd name="T61" fmla="*/ 81 h 97"/>
              <a:gd name="T62" fmla="*/ 42 w 97"/>
              <a:gd name="T63" fmla="*/ 97 h 97"/>
              <a:gd name="T64" fmla="*/ 1 w 97"/>
              <a:gd name="T65" fmla="*/ 60 h 97"/>
              <a:gd name="T66" fmla="*/ 12 w 97"/>
              <a:gd name="T67" fmla="*/ 57 h 97"/>
              <a:gd name="T68" fmla="*/ 18 w 97"/>
              <a:gd name="T69" fmla="*/ 59 h 97"/>
              <a:gd name="T70" fmla="*/ 21 w 97"/>
              <a:gd name="T71" fmla="*/ 58 h 97"/>
              <a:gd name="T72" fmla="*/ 45 w 97"/>
              <a:gd name="T73" fmla="*/ 70 h 97"/>
              <a:gd name="T74" fmla="*/ 48 w 97"/>
              <a:gd name="T75" fmla="*/ 75 h 97"/>
              <a:gd name="T76" fmla="*/ 42 w 97"/>
              <a:gd name="T77" fmla="*/ 97 h 97"/>
              <a:gd name="T78" fmla="*/ 0 w 97"/>
              <a:gd name="T79" fmla="*/ 53 h 97"/>
              <a:gd name="T80" fmla="*/ 8 w 97"/>
              <a:gd name="T81" fmla="*/ 51 h 97"/>
              <a:gd name="T82" fmla="*/ 0 w 97"/>
              <a:gd name="T83" fmla="*/ 45 h 97"/>
              <a:gd name="T84" fmla="*/ 0 w 97"/>
              <a:gd name="T85" fmla="*/ 48 h 97"/>
              <a:gd name="T86" fmla="*/ 0 w 97"/>
              <a:gd name="T87" fmla="*/ 53 h 97"/>
              <a:gd name="T88" fmla="*/ 52 w 97"/>
              <a:gd name="T89" fmla="*/ 40 h 97"/>
              <a:gd name="T90" fmla="*/ 40 w 97"/>
              <a:gd name="T91" fmla="*/ 46 h 97"/>
              <a:gd name="T92" fmla="*/ 25 w 97"/>
              <a:gd name="T93" fmla="*/ 52 h 97"/>
              <a:gd name="T94" fmla="*/ 25 w 97"/>
              <a:gd name="T95" fmla="*/ 52 h 97"/>
              <a:gd name="T96" fmla="*/ 48 w 97"/>
              <a:gd name="T97" fmla="*/ 63 h 97"/>
              <a:gd name="T98" fmla="*/ 50 w 97"/>
              <a:gd name="T99" fmla="*/ 62 h 97"/>
              <a:gd name="T100" fmla="*/ 52 w 97"/>
              <a:gd name="T101" fmla="*/ 44 h 97"/>
              <a:gd name="T102" fmla="*/ 52 w 97"/>
              <a:gd name="T103" fmla="*/ 4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" h="97">
                <a:moveTo>
                  <a:pt x="48" y="0"/>
                </a:moveTo>
                <a:cubicBezTo>
                  <a:pt x="49" y="0"/>
                  <a:pt x="50" y="0"/>
                  <a:pt x="50" y="0"/>
                </a:cubicBezTo>
                <a:cubicBezTo>
                  <a:pt x="52" y="9"/>
                  <a:pt x="53" y="18"/>
                  <a:pt x="53" y="27"/>
                </a:cubicBezTo>
                <a:cubicBezTo>
                  <a:pt x="51" y="28"/>
                  <a:pt x="49" y="30"/>
                  <a:pt x="49" y="33"/>
                </a:cubicBezTo>
                <a:cubicBezTo>
                  <a:pt x="49" y="33"/>
                  <a:pt x="49" y="34"/>
                  <a:pt x="49" y="34"/>
                </a:cubicBezTo>
                <a:cubicBezTo>
                  <a:pt x="45" y="36"/>
                  <a:pt x="41" y="38"/>
                  <a:pt x="37" y="40"/>
                </a:cubicBezTo>
                <a:cubicBezTo>
                  <a:pt x="33" y="42"/>
                  <a:pt x="28" y="44"/>
                  <a:pt x="23" y="46"/>
                </a:cubicBezTo>
                <a:cubicBezTo>
                  <a:pt x="22" y="44"/>
                  <a:pt x="20" y="43"/>
                  <a:pt x="18" y="43"/>
                </a:cubicBezTo>
                <a:cubicBezTo>
                  <a:pt x="16" y="43"/>
                  <a:pt x="14" y="44"/>
                  <a:pt x="13" y="45"/>
                </a:cubicBezTo>
                <a:cubicBezTo>
                  <a:pt x="9" y="43"/>
                  <a:pt x="5" y="40"/>
                  <a:pt x="1" y="38"/>
                </a:cubicBezTo>
                <a:cubicBezTo>
                  <a:pt x="6" y="16"/>
                  <a:pt x="25" y="0"/>
                  <a:pt x="48" y="0"/>
                </a:cubicBezTo>
                <a:close/>
                <a:moveTo>
                  <a:pt x="57" y="1"/>
                </a:moveTo>
                <a:cubicBezTo>
                  <a:pt x="66" y="2"/>
                  <a:pt x="74" y="6"/>
                  <a:pt x="81" y="12"/>
                </a:cubicBezTo>
                <a:cubicBezTo>
                  <a:pt x="75" y="17"/>
                  <a:pt x="68" y="22"/>
                  <a:pt x="61" y="27"/>
                </a:cubicBezTo>
                <a:cubicBezTo>
                  <a:pt x="61" y="26"/>
                  <a:pt x="60" y="26"/>
                  <a:pt x="60" y="26"/>
                </a:cubicBezTo>
                <a:cubicBezTo>
                  <a:pt x="60" y="17"/>
                  <a:pt x="59" y="9"/>
                  <a:pt x="57" y="1"/>
                </a:cubicBezTo>
                <a:close/>
                <a:moveTo>
                  <a:pt x="86" y="17"/>
                </a:moveTo>
                <a:cubicBezTo>
                  <a:pt x="79" y="23"/>
                  <a:pt x="72" y="28"/>
                  <a:pt x="65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65" y="36"/>
                  <a:pt x="62" y="39"/>
                  <a:pt x="59" y="40"/>
                </a:cubicBezTo>
                <a:cubicBezTo>
                  <a:pt x="59" y="42"/>
                  <a:pt x="59" y="43"/>
                  <a:pt x="59" y="45"/>
                </a:cubicBezTo>
                <a:cubicBezTo>
                  <a:pt x="59" y="51"/>
                  <a:pt x="58" y="57"/>
                  <a:pt x="57" y="63"/>
                </a:cubicBezTo>
                <a:cubicBezTo>
                  <a:pt x="59" y="64"/>
                  <a:pt x="60" y="66"/>
                  <a:pt x="60" y="68"/>
                </a:cubicBezTo>
                <a:cubicBezTo>
                  <a:pt x="70" y="71"/>
                  <a:pt x="80" y="73"/>
                  <a:pt x="89" y="75"/>
                </a:cubicBezTo>
                <a:cubicBezTo>
                  <a:pt x="94" y="67"/>
                  <a:pt x="97" y="58"/>
                  <a:pt x="97" y="48"/>
                </a:cubicBezTo>
                <a:cubicBezTo>
                  <a:pt x="97" y="36"/>
                  <a:pt x="93" y="25"/>
                  <a:pt x="86" y="17"/>
                </a:cubicBezTo>
                <a:close/>
                <a:moveTo>
                  <a:pt x="85" y="81"/>
                </a:moveTo>
                <a:cubicBezTo>
                  <a:pt x="76" y="91"/>
                  <a:pt x="63" y="97"/>
                  <a:pt x="49" y="97"/>
                </a:cubicBezTo>
                <a:cubicBezTo>
                  <a:pt x="51" y="90"/>
                  <a:pt x="53" y="83"/>
                  <a:pt x="54" y="77"/>
                </a:cubicBezTo>
                <a:cubicBezTo>
                  <a:pt x="56" y="76"/>
                  <a:pt x="57" y="75"/>
                  <a:pt x="58" y="74"/>
                </a:cubicBezTo>
                <a:cubicBezTo>
                  <a:pt x="67" y="77"/>
                  <a:pt x="76" y="79"/>
                  <a:pt x="85" y="81"/>
                </a:cubicBezTo>
                <a:close/>
                <a:moveTo>
                  <a:pt x="42" y="97"/>
                </a:moveTo>
                <a:cubicBezTo>
                  <a:pt x="22" y="94"/>
                  <a:pt x="6" y="79"/>
                  <a:pt x="1" y="60"/>
                </a:cubicBezTo>
                <a:cubicBezTo>
                  <a:pt x="5" y="59"/>
                  <a:pt x="9" y="58"/>
                  <a:pt x="12" y="57"/>
                </a:cubicBezTo>
                <a:cubicBezTo>
                  <a:pt x="14" y="58"/>
                  <a:pt x="16" y="59"/>
                  <a:pt x="18" y="59"/>
                </a:cubicBezTo>
                <a:cubicBezTo>
                  <a:pt x="19" y="59"/>
                  <a:pt x="20" y="58"/>
                  <a:pt x="21" y="58"/>
                </a:cubicBezTo>
                <a:cubicBezTo>
                  <a:pt x="29" y="62"/>
                  <a:pt x="37" y="66"/>
                  <a:pt x="45" y="70"/>
                </a:cubicBezTo>
                <a:cubicBezTo>
                  <a:pt x="45" y="72"/>
                  <a:pt x="46" y="73"/>
                  <a:pt x="48" y="75"/>
                </a:cubicBezTo>
                <a:cubicBezTo>
                  <a:pt x="46" y="82"/>
                  <a:pt x="44" y="89"/>
                  <a:pt x="42" y="97"/>
                </a:cubicBezTo>
                <a:close/>
                <a:moveTo>
                  <a:pt x="0" y="53"/>
                </a:moveTo>
                <a:cubicBezTo>
                  <a:pt x="3" y="52"/>
                  <a:pt x="5" y="51"/>
                  <a:pt x="8" y="51"/>
                </a:cubicBezTo>
                <a:cubicBezTo>
                  <a:pt x="5" y="49"/>
                  <a:pt x="3" y="47"/>
                  <a:pt x="0" y="45"/>
                </a:cubicBezTo>
                <a:cubicBezTo>
                  <a:pt x="0" y="46"/>
                  <a:pt x="0" y="47"/>
                  <a:pt x="0" y="48"/>
                </a:cubicBezTo>
                <a:cubicBezTo>
                  <a:pt x="0" y="50"/>
                  <a:pt x="0" y="51"/>
                  <a:pt x="0" y="53"/>
                </a:cubicBezTo>
                <a:close/>
                <a:moveTo>
                  <a:pt x="52" y="40"/>
                </a:moveTo>
                <a:cubicBezTo>
                  <a:pt x="48" y="42"/>
                  <a:pt x="44" y="44"/>
                  <a:pt x="40" y="46"/>
                </a:cubicBezTo>
                <a:cubicBezTo>
                  <a:pt x="35" y="48"/>
                  <a:pt x="30" y="50"/>
                  <a:pt x="25" y="52"/>
                </a:cubicBezTo>
                <a:cubicBezTo>
                  <a:pt x="25" y="52"/>
                  <a:pt x="25" y="52"/>
                  <a:pt x="25" y="52"/>
                </a:cubicBezTo>
                <a:cubicBezTo>
                  <a:pt x="33" y="56"/>
                  <a:pt x="40" y="60"/>
                  <a:pt x="48" y="63"/>
                </a:cubicBezTo>
                <a:cubicBezTo>
                  <a:pt x="48" y="63"/>
                  <a:pt x="49" y="62"/>
                  <a:pt x="50" y="62"/>
                </a:cubicBezTo>
                <a:cubicBezTo>
                  <a:pt x="51" y="56"/>
                  <a:pt x="52" y="50"/>
                  <a:pt x="52" y="44"/>
                </a:cubicBezTo>
                <a:cubicBezTo>
                  <a:pt x="52" y="43"/>
                  <a:pt x="52" y="42"/>
                  <a:pt x="52" y="40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38885" y="1590675"/>
            <a:ext cx="7482205" cy="4271645"/>
          </a:xfrm>
          <a:prstGeom prst="rect">
            <a:avLst/>
          </a:prstGeom>
          <a:gradFill>
            <a:gsLst>
              <a:gs pos="100000">
                <a:srgbClr val="236BCC">
                  <a:alpha val="20000"/>
                </a:srgbClr>
              </a:gs>
              <a:gs pos="0">
                <a:srgbClr val="90D5F4">
                  <a:alpha val="5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Content Placeholder 2"/>
          <p:cNvSpPr txBox="1"/>
          <p:nvPr/>
        </p:nvSpPr>
        <p:spPr>
          <a:xfrm>
            <a:off x="1800497" y="2398408"/>
            <a:ext cx="6260145" cy="258532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1，研究在不同反应条件、不同反应物比例下化学方程式的配平。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2，研究对计算程序的优化，提高计算效率。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3，研究在此方面的先例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4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，优化界面。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04257" y="1822609"/>
            <a:ext cx="2621280" cy="681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下步工作展望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8408300" y="669109"/>
            <a:ext cx="2609008" cy="5519782"/>
            <a:chOff x="778009" y="1066800"/>
            <a:chExt cx="2609008" cy="5519782"/>
          </a:xfrm>
        </p:grpSpPr>
        <p:grpSp>
          <p:nvGrpSpPr>
            <p:cNvPr id="25" name="组合 24"/>
            <p:cNvGrpSpPr/>
            <p:nvPr/>
          </p:nvGrpSpPr>
          <p:grpSpPr>
            <a:xfrm>
              <a:off x="778009" y="1066800"/>
              <a:ext cx="2609008" cy="5519782"/>
              <a:chOff x="7536" y="1931"/>
              <a:chExt cx="4150" cy="8780"/>
            </a:xfrm>
          </p:grpSpPr>
          <p:sp>
            <p:nvSpPr>
              <p:cNvPr id="27" name="AutoShape 5" descr="image4.png"/>
              <p:cNvSpPr/>
              <p:nvPr/>
            </p:nvSpPr>
            <p:spPr bwMode="auto">
              <a:xfrm>
                <a:off x="7536" y="1931"/>
                <a:ext cx="4150" cy="878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stretch>
                  <a:fillRect/>
                </a:stretch>
              </a:blipFill>
              <a:ln w="25400" cap="flat" cmpd="sng">
                <a:solidFill>
                  <a:srgbClr val="000000">
                    <a:alpha val="0"/>
                  </a:srgbClr>
                </a:solidFill>
                <a:prstDash val="solid"/>
                <a:miter lim="0"/>
              </a:ln>
              <a:effectLst/>
            </p:spPr>
            <p:txBody>
              <a:bodyPr lIns="0" tIns="0" rIns="0" bIns="0"/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s-ES" sz="267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pic>
            <p:nvPicPr>
              <p:cNvPr id="28" name="图片 27" descr="18234395"/>
              <p:cNvPicPr>
                <a:picLocks noChangeAspect="1"/>
              </p:cNvPicPr>
              <p:nvPr/>
            </p:nvPicPr>
            <p:blipFill>
              <a:blip r:embed="rId3" cstate="screen"/>
              <a:stretch>
                <a:fillRect/>
              </a:stretch>
            </p:blipFill>
            <p:spPr>
              <a:xfrm>
                <a:off x="8034" y="3632"/>
                <a:ext cx="3099" cy="5443"/>
              </a:xfrm>
              <a:prstGeom prst="rect">
                <a:avLst/>
              </a:prstGeom>
            </p:spPr>
          </p:pic>
        </p:grpSp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1091090" y="2131038"/>
              <a:ext cx="1993339" cy="3421888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37456" y="2502685"/>
            <a:ext cx="77170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500" dirty="0">
                <a:solidFill>
                  <a:schemeClr val="bg1"/>
                </a:solidFill>
                <a:effectLst>
                  <a:outerShdw blurRad="76200" dist="50800" dir="2700000" sx="103000" sy="103000" algn="tl">
                    <a:srgbClr val="000000">
                      <a:alpha val="2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感谢您的观看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8853714" y="456155"/>
            <a:ext cx="3106061" cy="523220"/>
            <a:chOff x="1320799" y="348343"/>
            <a:chExt cx="3106061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1320799" y="348343"/>
              <a:ext cx="14514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 smtClean="0">
                  <a:solidFill>
                    <a:schemeClr val="bg1"/>
                  </a:solidFill>
                  <a:cs typeface="+mn-ea"/>
                  <a:sym typeface="+mn-lt"/>
                </a:rPr>
                <a:t>2022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975431" y="348343"/>
              <a:ext cx="14514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dfkzz</a:t>
              </a:r>
              <a:endParaRPr lang="en-US" altLang="zh-CN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2859315" y="522514"/>
              <a:ext cx="0" cy="261257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381430"/>
            <a:ext cx="12192000" cy="6095140"/>
          </a:xfrm>
          <a:prstGeom prst="rect">
            <a:avLst/>
          </a:prstGeom>
        </p:spPr>
      </p:pic>
      <p:sp>
        <p:nvSpPr>
          <p:cNvPr id="4" name="PA-文本框 28"/>
          <p:cNvSpPr txBox="1"/>
          <p:nvPr>
            <p:custDataLst>
              <p:tags r:id="rId1"/>
            </p:custDataLst>
          </p:nvPr>
        </p:nvSpPr>
        <p:spPr>
          <a:xfrm>
            <a:off x="1142426" y="918672"/>
            <a:ext cx="31720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dirty="0">
                <a:gradFill flip="none" rotWithShape="1">
                  <a:gsLst>
                    <a:gs pos="0">
                      <a:schemeClr val="bg1"/>
                    </a:gs>
                    <a:gs pos="100000">
                      <a:srgbClr val="90D5F4"/>
                    </a:gs>
                  </a:gsLst>
                  <a:lin ang="5400000" scaled="1"/>
                  <a:tileRect/>
                </a:gradFill>
                <a:cs typeface="+mn-ea"/>
                <a:sym typeface="+mn-lt"/>
              </a:rPr>
              <a:t>目录</a:t>
            </a:r>
            <a:r>
              <a:rPr lang="en-US" altLang="zh-CN" sz="4400" dirty="0">
                <a:gradFill flip="none" rotWithShape="1">
                  <a:gsLst>
                    <a:gs pos="0">
                      <a:schemeClr val="bg1"/>
                    </a:gs>
                    <a:gs pos="100000">
                      <a:srgbClr val="90D5F4"/>
                    </a:gs>
                  </a:gsLst>
                  <a:lin ang="5400000" scaled="1"/>
                  <a:tileRect/>
                </a:gradFill>
                <a:cs typeface="+mn-ea"/>
                <a:sym typeface="+mn-lt"/>
              </a:rPr>
              <a:t> </a:t>
            </a:r>
            <a:r>
              <a:rPr lang="en-US" altLang="zh-CN" sz="3600" dirty="0">
                <a:gradFill flip="none" rotWithShape="1">
                  <a:gsLst>
                    <a:gs pos="0">
                      <a:schemeClr val="bg1"/>
                    </a:gs>
                    <a:gs pos="100000">
                      <a:srgbClr val="90D5F4"/>
                    </a:gs>
                  </a:gsLst>
                  <a:lin ang="5400000" scaled="1"/>
                  <a:tileRect/>
                </a:gradFill>
                <a:cs typeface="+mn-ea"/>
                <a:sym typeface="+mn-lt"/>
              </a:rPr>
              <a:t>content</a:t>
            </a:r>
            <a:endParaRPr lang="zh-CN" altLang="en-US" sz="3600" dirty="0">
              <a:gradFill flip="none" rotWithShape="1">
                <a:gsLst>
                  <a:gs pos="0">
                    <a:schemeClr val="bg1"/>
                  </a:gs>
                  <a:gs pos="100000">
                    <a:srgbClr val="90D5F4"/>
                  </a:gs>
                </a:gsLst>
                <a:lin ang="54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07879" y="3113708"/>
            <a:ext cx="269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PART 01</a:t>
            </a:r>
            <a:endParaRPr kumimoji="0" lang="zh-CN" altLang="en-US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TextBox 64"/>
          <p:cNvSpPr txBox="1"/>
          <p:nvPr/>
        </p:nvSpPr>
        <p:spPr>
          <a:xfrm>
            <a:off x="3007879" y="3483040"/>
            <a:ext cx="337574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论题背景意义</a:t>
            </a:r>
          </a:p>
        </p:txBody>
      </p:sp>
      <p:sp>
        <p:nvSpPr>
          <p:cNvPr id="9" name="任意多边形 21"/>
          <p:cNvSpPr>
            <a:spLocks noChangeAspect="1"/>
          </p:cNvSpPr>
          <p:nvPr/>
        </p:nvSpPr>
        <p:spPr bwMode="auto">
          <a:xfrm>
            <a:off x="2059908" y="3374586"/>
            <a:ext cx="533653" cy="517709"/>
          </a:xfrm>
          <a:custGeom>
            <a:avLst/>
            <a:gdLst>
              <a:gd name="connsiteX0" fmla="*/ 262805 w 519288"/>
              <a:gd name="connsiteY0" fmla="*/ 111558 h 503774"/>
              <a:gd name="connsiteX1" fmla="*/ 439744 w 519288"/>
              <a:gd name="connsiteY1" fmla="*/ 276036 h 503774"/>
              <a:gd name="connsiteX2" fmla="*/ 439744 w 519288"/>
              <a:gd name="connsiteY2" fmla="*/ 484796 h 503774"/>
              <a:gd name="connsiteX3" fmla="*/ 433425 w 519288"/>
              <a:gd name="connsiteY3" fmla="*/ 503774 h 503774"/>
              <a:gd name="connsiteX4" fmla="*/ 414467 w 519288"/>
              <a:gd name="connsiteY4" fmla="*/ 503774 h 503774"/>
              <a:gd name="connsiteX5" fmla="*/ 319678 w 519288"/>
              <a:gd name="connsiteY5" fmla="*/ 503774 h 503774"/>
              <a:gd name="connsiteX6" fmla="*/ 313359 w 519288"/>
              <a:gd name="connsiteY6" fmla="*/ 503774 h 503774"/>
              <a:gd name="connsiteX7" fmla="*/ 307040 w 519288"/>
              <a:gd name="connsiteY7" fmla="*/ 497448 h 503774"/>
              <a:gd name="connsiteX8" fmla="*/ 307040 w 519288"/>
              <a:gd name="connsiteY8" fmla="*/ 396231 h 503774"/>
              <a:gd name="connsiteX9" fmla="*/ 212251 w 519288"/>
              <a:gd name="connsiteY9" fmla="*/ 396231 h 503774"/>
              <a:gd name="connsiteX10" fmla="*/ 212251 w 519288"/>
              <a:gd name="connsiteY10" fmla="*/ 497448 h 503774"/>
              <a:gd name="connsiteX11" fmla="*/ 212251 w 519288"/>
              <a:gd name="connsiteY11" fmla="*/ 503774 h 503774"/>
              <a:gd name="connsiteX12" fmla="*/ 199612 w 519288"/>
              <a:gd name="connsiteY12" fmla="*/ 503774 h 503774"/>
              <a:gd name="connsiteX13" fmla="*/ 104823 w 519288"/>
              <a:gd name="connsiteY13" fmla="*/ 503774 h 503774"/>
              <a:gd name="connsiteX14" fmla="*/ 92185 w 519288"/>
              <a:gd name="connsiteY14" fmla="*/ 503774 h 503774"/>
              <a:gd name="connsiteX15" fmla="*/ 79546 w 519288"/>
              <a:gd name="connsiteY15" fmla="*/ 484796 h 503774"/>
              <a:gd name="connsiteX16" fmla="*/ 79546 w 519288"/>
              <a:gd name="connsiteY16" fmla="*/ 276036 h 503774"/>
              <a:gd name="connsiteX17" fmla="*/ 259644 w 519288"/>
              <a:gd name="connsiteY17" fmla="*/ 0 h 503774"/>
              <a:gd name="connsiteX18" fmla="*/ 281809 w 519288"/>
              <a:gd name="connsiteY18" fmla="*/ 9516 h 503774"/>
              <a:gd name="connsiteX19" fmla="*/ 370468 w 519288"/>
              <a:gd name="connsiteY19" fmla="*/ 91992 h 503774"/>
              <a:gd name="connsiteX20" fmla="*/ 370468 w 519288"/>
              <a:gd name="connsiteY20" fmla="*/ 22205 h 503774"/>
              <a:gd name="connsiteX21" fmla="*/ 383134 w 519288"/>
              <a:gd name="connsiteY21" fmla="*/ 9516 h 503774"/>
              <a:gd name="connsiteX22" fmla="*/ 414798 w 519288"/>
              <a:gd name="connsiteY22" fmla="*/ 9516 h 503774"/>
              <a:gd name="connsiteX23" fmla="*/ 427463 w 519288"/>
              <a:gd name="connsiteY23" fmla="*/ 22205 h 503774"/>
              <a:gd name="connsiteX24" fmla="*/ 427463 w 519288"/>
              <a:gd name="connsiteY24" fmla="*/ 142746 h 503774"/>
              <a:gd name="connsiteX25" fmla="*/ 509789 w 519288"/>
              <a:gd name="connsiteY25" fmla="*/ 218877 h 503774"/>
              <a:gd name="connsiteX26" fmla="*/ 509789 w 519288"/>
              <a:gd name="connsiteY26" fmla="*/ 269631 h 503774"/>
              <a:gd name="connsiteX27" fmla="*/ 465460 w 519288"/>
              <a:gd name="connsiteY27" fmla="*/ 269631 h 503774"/>
              <a:gd name="connsiteX28" fmla="*/ 262810 w 519288"/>
              <a:gd name="connsiteY28" fmla="*/ 79303 h 503774"/>
              <a:gd name="connsiteX29" fmla="*/ 60161 w 519288"/>
              <a:gd name="connsiteY29" fmla="*/ 269631 h 503774"/>
              <a:gd name="connsiteX30" fmla="*/ 34830 w 519288"/>
              <a:gd name="connsiteY30" fmla="*/ 275975 h 503774"/>
              <a:gd name="connsiteX31" fmla="*/ 9499 w 519288"/>
              <a:gd name="connsiteY31" fmla="*/ 269631 h 503774"/>
              <a:gd name="connsiteX32" fmla="*/ 9499 w 519288"/>
              <a:gd name="connsiteY32" fmla="*/ 218877 h 503774"/>
              <a:gd name="connsiteX33" fmla="*/ 237479 w 519288"/>
              <a:gd name="connsiteY33" fmla="*/ 9516 h 503774"/>
              <a:gd name="connsiteX34" fmla="*/ 259644 w 519288"/>
              <a:gd name="connsiteY34" fmla="*/ 0 h 50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9288" h="503774">
                <a:moveTo>
                  <a:pt x="262805" y="111558"/>
                </a:moveTo>
                <a:cubicBezTo>
                  <a:pt x="262805" y="111558"/>
                  <a:pt x="262805" y="111558"/>
                  <a:pt x="439744" y="276036"/>
                </a:cubicBezTo>
                <a:cubicBezTo>
                  <a:pt x="439744" y="276036"/>
                  <a:pt x="439744" y="276036"/>
                  <a:pt x="439744" y="484796"/>
                </a:cubicBezTo>
                <a:cubicBezTo>
                  <a:pt x="439744" y="497448"/>
                  <a:pt x="433425" y="503774"/>
                  <a:pt x="433425" y="503774"/>
                </a:cubicBezTo>
                <a:cubicBezTo>
                  <a:pt x="427106" y="503774"/>
                  <a:pt x="420786" y="503774"/>
                  <a:pt x="414467" y="503774"/>
                </a:cubicBezTo>
                <a:cubicBezTo>
                  <a:pt x="414467" y="503774"/>
                  <a:pt x="414467" y="503774"/>
                  <a:pt x="319678" y="503774"/>
                </a:cubicBezTo>
                <a:cubicBezTo>
                  <a:pt x="319678" y="503774"/>
                  <a:pt x="313359" y="503774"/>
                  <a:pt x="313359" y="503774"/>
                </a:cubicBezTo>
                <a:cubicBezTo>
                  <a:pt x="313359" y="503774"/>
                  <a:pt x="307040" y="497448"/>
                  <a:pt x="307040" y="497448"/>
                </a:cubicBezTo>
                <a:cubicBezTo>
                  <a:pt x="307040" y="497448"/>
                  <a:pt x="307040" y="497448"/>
                  <a:pt x="307040" y="396231"/>
                </a:cubicBezTo>
                <a:cubicBezTo>
                  <a:pt x="307040" y="396231"/>
                  <a:pt x="307040" y="396231"/>
                  <a:pt x="212251" y="396231"/>
                </a:cubicBezTo>
                <a:cubicBezTo>
                  <a:pt x="212251" y="396231"/>
                  <a:pt x="212251" y="396231"/>
                  <a:pt x="212251" y="497448"/>
                </a:cubicBezTo>
                <a:cubicBezTo>
                  <a:pt x="212251" y="497448"/>
                  <a:pt x="212251" y="503774"/>
                  <a:pt x="212251" y="503774"/>
                </a:cubicBezTo>
                <a:cubicBezTo>
                  <a:pt x="205931" y="503774"/>
                  <a:pt x="205931" y="503774"/>
                  <a:pt x="199612" y="503774"/>
                </a:cubicBezTo>
                <a:cubicBezTo>
                  <a:pt x="199612" y="503774"/>
                  <a:pt x="199612" y="503774"/>
                  <a:pt x="104823" y="503774"/>
                </a:cubicBezTo>
                <a:cubicBezTo>
                  <a:pt x="98504" y="503774"/>
                  <a:pt x="98504" y="503774"/>
                  <a:pt x="92185" y="503774"/>
                </a:cubicBezTo>
                <a:cubicBezTo>
                  <a:pt x="85865" y="503774"/>
                  <a:pt x="79546" y="497448"/>
                  <a:pt x="79546" y="484796"/>
                </a:cubicBezTo>
                <a:cubicBezTo>
                  <a:pt x="79546" y="484796"/>
                  <a:pt x="79546" y="484796"/>
                  <a:pt x="79546" y="276036"/>
                </a:cubicBezTo>
                <a:close/>
                <a:moveTo>
                  <a:pt x="259644" y="0"/>
                </a:moveTo>
                <a:cubicBezTo>
                  <a:pt x="267560" y="0"/>
                  <a:pt x="275476" y="3172"/>
                  <a:pt x="281809" y="9516"/>
                </a:cubicBezTo>
                <a:cubicBezTo>
                  <a:pt x="281809" y="9516"/>
                  <a:pt x="281809" y="9516"/>
                  <a:pt x="370468" y="91992"/>
                </a:cubicBezTo>
                <a:cubicBezTo>
                  <a:pt x="370468" y="91992"/>
                  <a:pt x="370468" y="91992"/>
                  <a:pt x="370468" y="22205"/>
                </a:cubicBezTo>
                <a:cubicBezTo>
                  <a:pt x="370468" y="15861"/>
                  <a:pt x="376801" y="9516"/>
                  <a:pt x="383134" y="9516"/>
                </a:cubicBezTo>
                <a:cubicBezTo>
                  <a:pt x="383134" y="9516"/>
                  <a:pt x="383134" y="9516"/>
                  <a:pt x="414798" y="9516"/>
                </a:cubicBezTo>
                <a:cubicBezTo>
                  <a:pt x="421130" y="9516"/>
                  <a:pt x="427463" y="15861"/>
                  <a:pt x="427463" y="22205"/>
                </a:cubicBezTo>
                <a:cubicBezTo>
                  <a:pt x="427463" y="22205"/>
                  <a:pt x="427463" y="22205"/>
                  <a:pt x="427463" y="142746"/>
                </a:cubicBezTo>
                <a:cubicBezTo>
                  <a:pt x="427463" y="142746"/>
                  <a:pt x="427463" y="142746"/>
                  <a:pt x="509789" y="218877"/>
                </a:cubicBezTo>
                <a:cubicBezTo>
                  <a:pt x="522455" y="231565"/>
                  <a:pt x="522455" y="250598"/>
                  <a:pt x="509789" y="269631"/>
                </a:cubicBezTo>
                <a:cubicBezTo>
                  <a:pt x="503457" y="282319"/>
                  <a:pt x="478126" y="282319"/>
                  <a:pt x="465460" y="269631"/>
                </a:cubicBezTo>
                <a:cubicBezTo>
                  <a:pt x="465460" y="269631"/>
                  <a:pt x="465460" y="269631"/>
                  <a:pt x="262810" y="79303"/>
                </a:cubicBezTo>
                <a:cubicBezTo>
                  <a:pt x="262810" y="79303"/>
                  <a:pt x="262810" y="79303"/>
                  <a:pt x="60161" y="269631"/>
                </a:cubicBezTo>
                <a:cubicBezTo>
                  <a:pt x="53828" y="275975"/>
                  <a:pt x="41163" y="275975"/>
                  <a:pt x="34830" y="275975"/>
                </a:cubicBezTo>
                <a:cubicBezTo>
                  <a:pt x="28497" y="275975"/>
                  <a:pt x="15831" y="275975"/>
                  <a:pt x="9499" y="269631"/>
                </a:cubicBezTo>
                <a:cubicBezTo>
                  <a:pt x="-3167" y="250598"/>
                  <a:pt x="-3167" y="231565"/>
                  <a:pt x="9499" y="218877"/>
                </a:cubicBezTo>
                <a:cubicBezTo>
                  <a:pt x="9499" y="218877"/>
                  <a:pt x="9499" y="218877"/>
                  <a:pt x="237479" y="9516"/>
                </a:cubicBezTo>
                <a:cubicBezTo>
                  <a:pt x="243812" y="3172"/>
                  <a:pt x="251728" y="0"/>
                  <a:pt x="2596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Freeform 168"/>
          <p:cNvSpPr>
            <a:spLocks noChangeAspect="1" noEditPoints="1"/>
          </p:cNvSpPr>
          <p:nvPr/>
        </p:nvSpPr>
        <p:spPr bwMode="auto">
          <a:xfrm>
            <a:off x="2059908" y="4744291"/>
            <a:ext cx="568238" cy="517709"/>
          </a:xfrm>
          <a:custGeom>
            <a:avLst/>
            <a:gdLst>
              <a:gd name="T0" fmla="*/ 4 w 94"/>
              <a:gd name="T1" fmla="*/ 19 h 81"/>
              <a:gd name="T2" fmla="*/ 46 w 94"/>
              <a:gd name="T3" fmla="*/ 19 h 81"/>
              <a:gd name="T4" fmla="*/ 50 w 94"/>
              <a:gd name="T5" fmla="*/ 16 h 81"/>
              <a:gd name="T6" fmla="*/ 73 w 94"/>
              <a:gd name="T7" fmla="*/ 0 h 81"/>
              <a:gd name="T8" fmla="*/ 73 w 94"/>
              <a:gd name="T9" fmla="*/ 33 h 81"/>
              <a:gd name="T10" fmla="*/ 73 w 94"/>
              <a:gd name="T11" fmla="*/ 66 h 81"/>
              <a:gd name="T12" fmla="*/ 50 w 94"/>
              <a:gd name="T13" fmla="*/ 49 h 81"/>
              <a:gd name="T14" fmla="*/ 46 w 94"/>
              <a:gd name="T15" fmla="*/ 47 h 81"/>
              <a:gd name="T16" fmla="*/ 33 w 94"/>
              <a:gd name="T17" fmla="*/ 47 h 81"/>
              <a:gd name="T18" fmla="*/ 40 w 94"/>
              <a:gd name="T19" fmla="*/ 70 h 81"/>
              <a:gd name="T20" fmla="*/ 45 w 94"/>
              <a:gd name="T21" fmla="*/ 70 h 81"/>
              <a:gd name="T22" fmla="*/ 45 w 94"/>
              <a:gd name="T23" fmla="*/ 81 h 81"/>
              <a:gd name="T24" fmla="*/ 43 w 94"/>
              <a:gd name="T25" fmla="*/ 81 h 81"/>
              <a:gd name="T26" fmla="*/ 21 w 94"/>
              <a:gd name="T27" fmla="*/ 81 h 81"/>
              <a:gd name="T28" fmla="*/ 11 w 94"/>
              <a:gd name="T29" fmla="*/ 47 h 81"/>
              <a:gd name="T30" fmla="*/ 4 w 94"/>
              <a:gd name="T31" fmla="*/ 47 h 81"/>
              <a:gd name="T32" fmla="*/ 4 w 94"/>
              <a:gd name="T33" fmla="*/ 19 h 81"/>
              <a:gd name="T34" fmla="*/ 87 w 94"/>
              <a:gd name="T35" fmla="*/ 23 h 81"/>
              <a:gd name="T36" fmla="*/ 94 w 94"/>
              <a:gd name="T37" fmla="*/ 33 h 81"/>
              <a:gd name="T38" fmla="*/ 87 w 94"/>
              <a:gd name="T39" fmla="*/ 43 h 81"/>
              <a:gd name="T40" fmla="*/ 87 w 94"/>
              <a:gd name="T41" fmla="*/ 66 h 81"/>
              <a:gd name="T42" fmla="*/ 78 w 94"/>
              <a:gd name="T43" fmla="*/ 66 h 81"/>
              <a:gd name="T44" fmla="*/ 78 w 94"/>
              <a:gd name="T45" fmla="*/ 0 h 81"/>
              <a:gd name="T46" fmla="*/ 87 w 94"/>
              <a:gd name="T47" fmla="*/ 0 h 81"/>
              <a:gd name="T48" fmla="*/ 87 w 94"/>
              <a:gd name="T49" fmla="*/ 23 h 81"/>
              <a:gd name="T50" fmla="*/ 46 w 94"/>
              <a:gd name="T51" fmla="*/ 49 h 81"/>
              <a:gd name="T52" fmla="*/ 37 w 94"/>
              <a:gd name="T53" fmla="*/ 49 h 81"/>
              <a:gd name="T54" fmla="*/ 40 w 94"/>
              <a:gd name="T55" fmla="*/ 61 h 81"/>
              <a:gd name="T56" fmla="*/ 43 w 94"/>
              <a:gd name="T57" fmla="*/ 61 h 81"/>
              <a:gd name="T58" fmla="*/ 43 w 94"/>
              <a:gd name="T59" fmla="*/ 57 h 81"/>
              <a:gd name="T60" fmla="*/ 46 w 94"/>
              <a:gd name="T61" fmla="*/ 4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81">
                <a:moveTo>
                  <a:pt x="4" y="19"/>
                </a:moveTo>
                <a:cubicBezTo>
                  <a:pt x="46" y="19"/>
                  <a:pt x="46" y="19"/>
                  <a:pt x="46" y="19"/>
                </a:cubicBezTo>
                <a:cubicBezTo>
                  <a:pt x="50" y="16"/>
                  <a:pt x="50" y="16"/>
                  <a:pt x="50" y="16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66"/>
                  <a:pt x="73" y="66"/>
                  <a:pt x="73" y="66"/>
                </a:cubicBezTo>
                <a:cubicBezTo>
                  <a:pt x="50" y="49"/>
                  <a:pt x="50" y="49"/>
                  <a:pt x="50" y="49"/>
                </a:cubicBezTo>
                <a:cubicBezTo>
                  <a:pt x="46" y="47"/>
                  <a:pt x="46" y="47"/>
                  <a:pt x="46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40" y="70"/>
                  <a:pt x="40" y="70"/>
                  <a:pt x="40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11" y="47"/>
                  <a:pt x="11" y="47"/>
                  <a:pt x="11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7"/>
                  <a:pt x="0" y="28"/>
                  <a:pt x="4" y="19"/>
                </a:cubicBezTo>
                <a:close/>
                <a:moveTo>
                  <a:pt x="87" y="23"/>
                </a:moveTo>
                <a:cubicBezTo>
                  <a:pt x="91" y="24"/>
                  <a:pt x="94" y="28"/>
                  <a:pt x="94" y="33"/>
                </a:cubicBezTo>
                <a:cubicBezTo>
                  <a:pt x="94" y="38"/>
                  <a:pt x="91" y="42"/>
                  <a:pt x="87" y="43"/>
                </a:cubicBezTo>
                <a:cubicBezTo>
                  <a:pt x="87" y="66"/>
                  <a:pt x="87" y="66"/>
                  <a:pt x="8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23"/>
                  <a:pt x="87" y="23"/>
                  <a:pt x="87" y="23"/>
                </a:cubicBezTo>
                <a:close/>
                <a:moveTo>
                  <a:pt x="46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40" y="61"/>
                  <a:pt x="40" y="61"/>
                  <a:pt x="40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57"/>
                  <a:pt x="43" y="57"/>
                  <a:pt x="43" y="57"/>
                </a:cubicBezTo>
                <a:lnTo>
                  <a:pt x="46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26696" y="4536356"/>
            <a:ext cx="269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PART 02</a:t>
            </a:r>
            <a:endParaRPr kumimoji="0" lang="zh-CN" altLang="en-US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TextBox 64"/>
          <p:cNvSpPr txBox="1"/>
          <p:nvPr/>
        </p:nvSpPr>
        <p:spPr>
          <a:xfrm>
            <a:off x="3026696" y="4905688"/>
            <a:ext cx="337574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实现方案</a:t>
            </a:r>
          </a:p>
        </p:txBody>
      </p:sp>
      <p:sp>
        <p:nvSpPr>
          <p:cNvPr id="13" name="任意多边形 23"/>
          <p:cNvSpPr>
            <a:spLocks noChangeAspect="1"/>
          </p:cNvSpPr>
          <p:nvPr/>
        </p:nvSpPr>
        <p:spPr bwMode="auto">
          <a:xfrm>
            <a:off x="7036744" y="3362354"/>
            <a:ext cx="691052" cy="517709"/>
          </a:xfrm>
          <a:custGeom>
            <a:avLst/>
            <a:gdLst>
              <a:gd name="connsiteX0" fmla="*/ 152941 w 574972"/>
              <a:gd name="connsiteY0" fmla="*/ 323694 h 399845"/>
              <a:gd name="connsiteX1" fmla="*/ 152941 w 574972"/>
              <a:gd name="connsiteY1" fmla="*/ 399844 h 399845"/>
              <a:gd name="connsiteX2" fmla="*/ 61228 w 574972"/>
              <a:gd name="connsiteY2" fmla="*/ 399844 h 399845"/>
              <a:gd name="connsiteX3" fmla="*/ 61228 w 574972"/>
              <a:gd name="connsiteY3" fmla="*/ 398217 h 399845"/>
              <a:gd name="connsiteX4" fmla="*/ 65606 w 574972"/>
              <a:gd name="connsiteY4" fmla="*/ 394470 h 399845"/>
              <a:gd name="connsiteX5" fmla="*/ 121790 w 574972"/>
              <a:gd name="connsiteY5" fmla="*/ 346388 h 399845"/>
              <a:gd name="connsiteX6" fmla="*/ 145086 w 574972"/>
              <a:gd name="connsiteY6" fmla="*/ 328444 h 399845"/>
              <a:gd name="connsiteX7" fmla="*/ 147415 w 574972"/>
              <a:gd name="connsiteY7" fmla="*/ 328444 h 399845"/>
              <a:gd name="connsiteX8" fmla="*/ 270881 w 574972"/>
              <a:gd name="connsiteY8" fmla="*/ 219691 h 399845"/>
              <a:gd name="connsiteX9" fmla="*/ 270881 w 574972"/>
              <a:gd name="connsiteY9" fmla="*/ 399845 h 399845"/>
              <a:gd name="connsiteX10" fmla="*/ 179168 w 574972"/>
              <a:gd name="connsiteY10" fmla="*/ 399845 h 399845"/>
              <a:gd name="connsiteX11" fmla="*/ 179168 w 574972"/>
              <a:gd name="connsiteY11" fmla="*/ 296830 h 399845"/>
              <a:gd name="connsiteX12" fmla="*/ 185489 w 574972"/>
              <a:gd name="connsiteY12" fmla="*/ 291396 h 399845"/>
              <a:gd name="connsiteX13" fmla="*/ 216939 w 574972"/>
              <a:gd name="connsiteY13" fmla="*/ 264361 h 399845"/>
              <a:gd name="connsiteX14" fmla="*/ 226257 w 574972"/>
              <a:gd name="connsiteY14" fmla="*/ 259235 h 399845"/>
              <a:gd name="connsiteX15" fmla="*/ 240235 w 574972"/>
              <a:gd name="connsiteY15" fmla="*/ 246418 h 399845"/>
              <a:gd name="connsiteX16" fmla="*/ 263531 w 574972"/>
              <a:gd name="connsiteY16" fmla="*/ 225912 h 399845"/>
              <a:gd name="connsiteX17" fmla="*/ 297108 w 574972"/>
              <a:gd name="connsiteY17" fmla="*/ 209429 h 399845"/>
              <a:gd name="connsiteX18" fmla="*/ 300913 w 574972"/>
              <a:gd name="connsiteY18" fmla="*/ 213616 h 399845"/>
              <a:gd name="connsiteX19" fmla="*/ 309758 w 574972"/>
              <a:gd name="connsiteY19" fmla="*/ 223349 h 399845"/>
              <a:gd name="connsiteX20" fmla="*/ 333054 w 574972"/>
              <a:gd name="connsiteY20" fmla="*/ 248982 h 399845"/>
              <a:gd name="connsiteX21" fmla="*/ 342372 w 574972"/>
              <a:gd name="connsiteY21" fmla="*/ 256672 h 399845"/>
              <a:gd name="connsiteX22" fmla="*/ 344702 w 574972"/>
              <a:gd name="connsiteY22" fmla="*/ 261799 h 399845"/>
              <a:gd name="connsiteX23" fmla="*/ 370328 w 574972"/>
              <a:gd name="connsiteY23" fmla="*/ 264362 h 399845"/>
              <a:gd name="connsiteX24" fmla="*/ 379646 w 574972"/>
              <a:gd name="connsiteY24" fmla="*/ 256672 h 399845"/>
              <a:gd name="connsiteX25" fmla="*/ 388821 w 574972"/>
              <a:gd name="connsiteY25" fmla="*/ 248907 h 399845"/>
              <a:gd name="connsiteX26" fmla="*/ 388821 w 574972"/>
              <a:gd name="connsiteY26" fmla="*/ 399844 h 399845"/>
              <a:gd name="connsiteX27" fmla="*/ 297108 w 574972"/>
              <a:gd name="connsiteY27" fmla="*/ 399844 h 399845"/>
              <a:gd name="connsiteX28" fmla="*/ 506761 w 574972"/>
              <a:gd name="connsiteY28" fmla="*/ 139370 h 399845"/>
              <a:gd name="connsiteX29" fmla="*/ 506761 w 574972"/>
              <a:gd name="connsiteY29" fmla="*/ 399844 h 399845"/>
              <a:gd name="connsiteX30" fmla="*/ 415048 w 574972"/>
              <a:gd name="connsiteY30" fmla="*/ 399844 h 399845"/>
              <a:gd name="connsiteX31" fmla="*/ 415048 w 574972"/>
              <a:gd name="connsiteY31" fmla="*/ 222112 h 399845"/>
              <a:gd name="connsiteX32" fmla="*/ 418375 w 574972"/>
              <a:gd name="connsiteY32" fmla="*/ 219183 h 399845"/>
              <a:gd name="connsiteX33" fmla="*/ 428203 w 574972"/>
              <a:gd name="connsiteY33" fmla="*/ 210532 h 399845"/>
              <a:gd name="connsiteX34" fmla="*/ 458488 w 574972"/>
              <a:gd name="connsiteY34" fmla="*/ 184898 h 399845"/>
              <a:gd name="connsiteX35" fmla="*/ 496198 w 574972"/>
              <a:gd name="connsiteY35" fmla="*/ 149332 h 399845"/>
              <a:gd name="connsiteX36" fmla="*/ 463151 w 574972"/>
              <a:gd name="connsiteY36" fmla="*/ 0 h 399845"/>
              <a:gd name="connsiteX37" fmla="*/ 533039 w 574972"/>
              <a:gd name="connsiteY37" fmla="*/ 0 h 399845"/>
              <a:gd name="connsiteX38" fmla="*/ 554006 w 574972"/>
              <a:gd name="connsiteY38" fmla="*/ 0 h 399845"/>
              <a:gd name="connsiteX39" fmla="*/ 567983 w 574972"/>
              <a:gd name="connsiteY39" fmla="*/ 5127 h 399845"/>
              <a:gd name="connsiteX40" fmla="*/ 574972 w 574972"/>
              <a:gd name="connsiteY40" fmla="*/ 20506 h 399845"/>
              <a:gd name="connsiteX41" fmla="*/ 574972 w 574972"/>
              <a:gd name="connsiteY41" fmla="*/ 117913 h 399845"/>
              <a:gd name="connsiteX42" fmla="*/ 554006 w 574972"/>
              <a:gd name="connsiteY42" fmla="*/ 138419 h 399845"/>
              <a:gd name="connsiteX43" fmla="*/ 535369 w 574972"/>
              <a:gd name="connsiteY43" fmla="*/ 117913 h 399845"/>
              <a:gd name="connsiteX44" fmla="*/ 535369 w 574972"/>
              <a:gd name="connsiteY44" fmla="*/ 66646 h 399845"/>
              <a:gd name="connsiteX45" fmla="*/ 533039 w 574972"/>
              <a:gd name="connsiteY45" fmla="*/ 69209 h 399845"/>
              <a:gd name="connsiteX46" fmla="*/ 467811 w 574972"/>
              <a:gd name="connsiteY46" fmla="*/ 130729 h 399845"/>
              <a:gd name="connsiteX47" fmla="*/ 437526 w 574972"/>
              <a:gd name="connsiteY47" fmla="*/ 156362 h 399845"/>
              <a:gd name="connsiteX48" fmla="*/ 414230 w 574972"/>
              <a:gd name="connsiteY48" fmla="*/ 176869 h 399845"/>
              <a:gd name="connsiteX49" fmla="*/ 383945 w 574972"/>
              <a:gd name="connsiteY49" fmla="*/ 202502 h 399845"/>
              <a:gd name="connsiteX50" fmla="*/ 374627 w 574972"/>
              <a:gd name="connsiteY50" fmla="*/ 210192 h 399845"/>
              <a:gd name="connsiteX51" fmla="*/ 349001 w 574972"/>
              <a:gd name="connsiteY51" fmla="*/ 207629 h 399845"/>
              <a:gd name="connsiteX52" fmla="*/ 346671 w 574972"/>
              <a:gd name="connsiteY52" fmla="*/ 202502 h 399845"/>
              <a:gd name="connsiteX53" fmla="*/ 337353 w 574972"/>
              <a:gd name="connsiteY53" fmla="*/ 194812 h 399845"/>
              <a:gd name="connsiteX54" fmla="*/ 314057 w 574972"/>
              <a:gd name="connsiteY54" fmla="*/ 169179 h 399845"/>
              <a:gd name="connsiteX55" fmla="*/ 293091 w 574972"/>
              <a:gd name="connsiteY55" fmla="*/ 146109 h 399845"/>
              <a:gd name="connsiteX56" fmla="*/ 262806 w 574972"/>
              <a:gd name="connsiteY56" fmla="*/ 171742 h 399845"/>
              <a:gd name="connsiteX57" fmla="*/ 239510 w 574972"/>
              <a:gd name="connsiteY57" fmla="*/ 192249 h 399845"/>
              <a:gd name="connsiteX58" fmla="*/ 225532 w 574972"/>
              <a:gd name="connsiteY58" fmla="*/ 205065 h 399845"/>
              <a:gd name="connsiteX59" fmla="*/ 216214 w 574972"/>
              <a:gd name="connsiteY59" fmla="*/ 210192 h 399845"/>
              <a:gd name="connsiteX60" fmla="*/ 141666 w 574972"/>
              <a:gd name="connsiteY60" fmla="*/ 274275 h 399845"/>
              <a:gd name="connsiteX61" fmla="*/ 139337 w 574972"/>
              <a:gd name="connsiteY61" fmla="*/ 274275 h 399845"/>
              <a:gd name="connsiteX62" fmla="*/ 116041 w 574972"/>
              <a:gd name="connsiteY62" fmla="*/ 292218 h 399845"/>
              <a:gd name="connsiteX63" fmla="*/ 32175 w 574972"/>
              <a:gd name="connsiteY63" fmla="*/ 363992 h 399845"/>
              <a:gd name="connsiteX64" fmla="*/ 22856 w 574972"/>
              <a:gd name="connsiteY64" fmla="*/ 366555 h 399845"/>
              <a:gd name="connsiteX65" fmla="*/ 4220 w 574972"/>
              <a:gd name="connsiteY65" fmla="*/ 358865 h 399845"/>
              <a:gd name="connsiteX66" fmla="*/ 6549 w 574972"/>
              <a:gd name="connsiteY66" fmla="*/ 328105 h 399845"/>
              <a:gd name="connsiteX67" fmla="*/ 18197 w 574972"/>
              <a:gd name="connsiteY67" fmla="*/ 317851 h 399845"/>
              <a:gd name="connsiteX68" fmla="*/ 116041 w 574972"/>
              <a:gd name="connsiteY68" fmla="*/ 238389 h 399845"/>
              <a:gd name="connsiteX69" fmla="*/ 139337 w 574972"/>
              <a:gd name="connsiteY69" fmla="*/ 220445 h 399845"/>
              <a:gd name="connsiteX70" fmla="*/ 141666 w 574972"/>
              <a:gd name="connsiteY70" fmla="*/ 217882 h 399845"/>
              <a:gd name="connsiteX71" fmla="*/ 216214 w 574972"/>
              <a:gd name="connsiteY71" fmla="*/ 156362 h 399845"/>
              <a:gd name="connsiteX72" fmla="*/ 223203 w 574972"/>
              <a:gd name="connsiteY72" fmla="*/ 148672 h 399845"/>
              <a:gd name="connsiteX73" fmla="*/ 239510 w 574972"/>
              <a:gd name="connsiteY73" fmla="*/ 138419 h 399845"/>
              <a:gd name="connsiteX74" fmla="*/ 262806 w 574972"/>
              <a:gd name="connsiteY74" fmla="*/ 117913 h 399845"/>
              <a:gd name="connsiteX75" fmla="*/ 283772 w 574972"/>
              <a:gd name="connsiteY75" fmla="*/ 99969 h 399845"/>
              <a:gd name="connsiteX76" fmla="*/ 309398 w 574972"/>
              <a:gd name="connsiteY76" fmla="*/ 102533 h 399845"/>
              <a:gd name="connsiteX77" fmla="*/ 314057 w 574972"/>
              <a:gd name="connsiteY77" fmla="*/ 107659 h 399845"/>
              <a:gd name="connsiteX78" fmla="*/ 337353 w 574972"/>
              <a:gd name="connsiteY78" fmla="*/ 133292 h 399845"/>
              <a:gd name="connsiteX79" fmla="*/ 346671 w 574972"/>
              <a:gd name="connsiteY79" fmla="*/ 140982 h 399845"/>
              <a:gd name="connsiteX80" fmla="*/ 365308 w 574972"/>
              <a:gd name="connsiteY80" fmla="*/ 161489 h 399845"/>
              <a:gd name="connsiteX81" fmla="*/ 383945 w 574972"/>
              <a:gd name="connsiteY81" fmla="*/ 146109 h 399845"/>
              <a:gd name="connsiteX82" fmla="*/ 414230 w 574972"/>
              <a:gd name="connsiteY82" fmla="*/ 120476 h 399845"/>
              <a:gd name="connsiteX83" fmla="*/ 437526 w 574972"/>
              <a:gd name="connsiteY83" fmla="*/ 99969 h 399845"/>
              <a:gd name="connsiteX84" fmla="*/ 477129 w 574972"/>
              <a:gd name="connsiteY84" fmla="*/ 61520 h 399845"/>
              <a:gd name="connsiteX85" fmla="*/ 498095 w 574972"/>
              <a:gd name="connsiteY85" fmla="*/ 43576 h 399845"/>
              <a:gd name="connsiteX86" fmla="*/ 486447 w 574972"/>
              <a:gd name="connsiteY86" fmla="*/ 43576 h 399845"/>
              <a:gd name="connsiteX87" fmla="*/ 463151 w 574972"/>
              <a:gd name="connsiteY87" fmla="*/ 43576 h 399845"/>
              <a:gd name="connsiteX88" fmla="*/ 456163 w 574972"/>
              <a:gd name="connsiteY88" fmla="*/ 41013 h 399845"/>
              <a:gd name="connsiteX89" fmla="*/ 442185 w 574972"/>
              <a:gd name="connsiteY89" fmla="*/ 20506 h 399845"/>
              <a:gd name="connsiteX90" fmla="*/ 453833 w 574972"/>
              <a:gd name="connsiteY90" fmla="*/ 2563 h 399845"/>
              <a:gd name="connsiteX91" fmla="*/ 456163 w 574972"/>
              <a:gd name="connsiteY91" fmla="*/ 2563 h 399845"/>
              <a:gd name="connsiteX92" fmla="*/ 463151 w 574972"/>
              <a:gd name="connsiteY92" fmla="*/ 0 h 39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74972" h="399845">
                <a:moveTo>
                  <a:pt x="152941" y="323694"/>
                </a:moveTo>
                <a:lnTo>
                  <a:pt x="152941" y="399844"/>
                </a:lnTo>
                <a:lnTo>
                  <a:pt x="61228" y="399844"/>
                </a:lnTo>
                <a:lnTo>
                  <a:pt x="61228" y="398217"/>
                </a:lnTo>
                <a:lnTo>
                  <a:pt x="65606" y="394470"/>
                </a:lnTo>
                <a:cubicBezTo>
                  <a:pt x="121790" y="346388"/>
                  <a:pt x="121790" y="346388"/>
                  <a:pt x="121790" y="346388"/>
                </a:cubicBezTo>
                <a:cubicBezTo>
                  <a:pt x="145086" y="328444"/>
                  <a:pt x="145086" y="328444"/>
                  <a:pt x="145086" y="328444"/>
                </a:cubicBezTo>
                <a:cubicBezTo>
                  <a:pt x="147415" y="328444"/>
                  <a:pt x="147415" y="328444"/>
                  <a:pt x="147415" y="328444"/>
                </a:cubicBezTo>
                <a:close/>
                <a:moveTo>
                  <a:pt x="270881" y="219691"/>
                </a:moveTo>
                <a:lnTo>
                  <a:pt x="270881" y="399845"/>
                </a:lnTo>
                <a:lnTo>
                  <a:pt x="179168" y="399845"/>
                </a:lnTo>
                <a:lnTo>
                  <a:pt x="179168" y="296830"/>
                </a:lnTo>
                <a:lnTo>
                  <a:pt x="185489" y="291396"/>
                </a:lnTo>
                <a:cubicBezTo>
                  <a:pt x="216939" y="264361"/>
                  <a:pt x="216939" y="264361"/>
                  <a:pt x="216939" y="264361"/>
                </a:cubicBezTo>
                <a:cubicBezTo>
                  <a:pt x="226257" y="259235"/>
                  <a:pt x="226257" y="259235"/>
                  <a:pt x="226257" y="259235"/>
                </a:cubicBezTo>
                <a:cubicBezTo>
                  <a:pt x="240235" y="246418"/>
                  <a:pt x="240235" y="246418"/>
                  <a:pt x="240235" y="246418"/>
                </a:cubicBezTo>
                <a:cubicBezTo>
                  <a:pt x="263531" y="225912"/>
                  <a:pt x="263531" y="225912"/>
                  <a:pt x="263531" y="225912"/>
                </a:cubicBezTo>
                <a:close/>
                <a:moveTo>
                  <a:pt x="297108" y="209429"/>
                </a:moveTo>
                <a:lnTo>
                  <a:pt x="300913" y="213616"/>
                </a:lnTo>
                <a:cubicBezTo>
                  <a:pt x="309758" y="223349"/>
                  <a:pt x="309758" y="223349"/>
                  <a:pt x="309758" y="223349"/>
                </a:cubicBezTo>
                <a:cubicBezTo>
                  <a:pt x="333054" y="248982"/>
                  <a:pt x="333054" y="248982"/>
                  <a:pt x="333054" y="248982"/>
                </a:cubicBezTo>
                <a:cubicBezTo>
                  <a:pt x="342372" y="256672"/>
                  <a:pt x="342372" y="256672"/>
                  <a:pt x="342372" y="256672"/>
                </a:cubicBezTo>
                <a:cubicBezTo>
                  <a:pt x="344702" y="261799"/>
                  <a:pt x="344702" y="261799"/>
                  <a:pt x="344702" y="261799"/>
                </a:cubicBezTo>
                <a:cubicBezTo>
                  <a:pt x="351691" y="269489"/>
                  <a:pt x="363339" y="269489"/>
                  <a:pt x="370328" y="264362"/>
                </a:cubicBezTo>
                <a:cubicBezTo>
                  <a:pt x="379646" y="256672"/>
                  <a:pt x="379646" y="256672"/>
                  <a:pt x="379646" y="256672"/>
                </a:cubicBezTo>
                <a:lnTo>
                  <a:pt x="388821" y="248907"/>
                </a:lnTo>
                <a:lnTo>
                  <a:pt x="388821" y="399844"/>
                </a:lnTo>
                <a:lnTo>
                  <a:pt x="297108" y="399844"/>
                </a:lnTo>
                <a:close/>
                <a:moveTo>
                  <a:pt x="506761" y="139370"/>
                </a:moveTo>
                <a:lnTo>
                  <a:pt x="506761" y="399844"/>
                </a:lnTo>
                <a:lnTo>
                  <a:pt x="415048" y="399844"/>
                </a:lnTo>
                <a:lnTo>
                  <a:pt x="415048" y="222112"/>
                </a:lnTo>
                <a:lnTo>
                  <a:pt x="418375" y="219183"/>
                </a:lnTo>
                <a:cubicBezTo>
                  <a:pt x="428203" y="210532"/>
                  <a:pt x="428203" y="210532"/>
                  <a:pt x="428203" y="210532"/>
                </a:cubicBezTo>
                <a:cubicBezTo>
                  <a:pt x="458488" y="184898"/>
                  <a:pt x="458488" y="184898"/>
                  <a:pt x="458488" y="184898"/>
                </a:cubicBezTo>
                <a:cubicBezTo>
                  <a:pt x="474795" y="169518"/>
                  <a:pt x="487025" y="157984"/>
                  <a:pt x="496198" y="149332"/>
                </a:cubicBezTo>
                <a:close/>
                <a:moveTo>
                  <a:pt x="463151" y="0"/>
                </a:moveTo>
                <a:cubicBezTo>
                  <a:pt x="463151" y="0"/>
                  <a:pt x="463151" y="0"/>
                  <a:pt x="533039" y="0"/>
                </a:cubicBezTo>
                <a:cubicBezTo>
                  <a:pt x="533039" y="0"/>
                  <a:pt x="533039" y="0"/>
                  <a:pt x="554006" y="0"/>
                </a:cubicBezTo>
                <a:cubicBezTo>
                  <a:pt x="558665" y="0"/>
                  <a:pt x="563324" y="2563"/>
                  <a:pt x="567983" y="5127"/>
                </a:cubicBezTo>
                <a:cubicBezTo>
                  <a:pt x="572643" y="10253"/>
                  <a:pt x="574972" y="15380"/>
                  <a:pt x="574972" y="20506"/>
                </a:cubicBezTo>
                <a:lnTo>
                  <a:pt x="574972" y="117913"/>
                </a:lnTo>
                <a:cubicBezTo>
                  <a:pt x="574972" y="128166"/>
                  <a:pt x="565654" y="138419"/>
                  <a:pt x="554006" y="138419"/>
                </a:cubicBezTo>
                <a:cubicBezTo>
                  <a:pt x="542358" y="138419"/>
                  <a:pt x="535369" y="128166"/>
                  <a:pt x="535369" y="117913"/>
                </a:cubicBezTo>
                <a:cubicBezTo>
                  <a:pt x="535369" y="117913"/>
                  <a:pt x="535369" y="117913"/>
                  <a:pt x="535369" y="66646"/>
                </a:cubicBezTo>
                <a:cubicBezTo>
                  <a:pt x="535369" y="66646"/>
                  <a:pt x="535369" y="66646"/>
                  <a:pt x="533039" y="69209"/>
                </a:cubicBezTo>
                <a:cubicBezTo>
                  <a:pt x="533039" y="69209"/>
                  <a:pt x="533039" y="69209"/>
                  <a:pt x="467811" y="130729"/>
                </a:cubicBezTo>
                <a:cubicBezTo>
                  <a:pt x="467811" y="130729"/>
                  <a:pt x="467811" y="130729"/>
                  <a:pt x="437526" y="156362"/>
                </a:cubicBezTo>
                <a:cubicBezTo>
                  <a:pt x="437526" y="156362"/>
                  <a:pt x="437526" y="156362"/>
                  <a:pt x="414230" y="176869"/>
                </a:cubicBezTo>
                <a:cubicBezTo>
                  <a:pt x="414230" y="176869"/>
                  <a:pt x="414230" y="176869"/>
                  <a:pt x="383945" y="202502"/>
                </a:cubicBezTo>
                <a:cubicBezTo>
                  <a:pt x="383945" y="202502"/>
                  <a:pt x="383945" y="202502"/>
                  <a:pt x="374627" y="210192"/>
                </a:cubicBezTo>
                <a:cubicBezTo>
                  <a:pt x="367638" y="215319"/>
                  <a:pt x="355990" y="215319"/>
                  <a:pt x="349001" y="207629"/>
                </a:cubicBezTo>
                <a:cubicBezTo>
                  <a:pt x="349001" y="207629"/>
                  <a:pt x="349001" y="207629"/>
                  <a:pt x="346671" y="202502"/>
                </a:cubicBezTo>
                <a:cubicBezTo>
                  <a:pt x="346671" y="202502"/>
                  <a:pt x="346671" y="202502"/>
                  <a:pt x="337353" y="194812"/>
                </a:cubicBezTo>
                <a:cubicBezTo>
                  <a:pt x="337353" y="194812"/>
                  <a:pt x="337353" y="194812"/>
                  <a:pt x="314057" y="169179"/>
                </a:cubicBezTo>
                <a:cubicBezTo>
                  <a:pt x="314057" y="169179"/>
                  <a:pt x="314057" y="169179"/>
                  <a:pt x="293091" y="146109"/>
                </a:cubicBezTo>
                <a:cubicBezTo>
                  <a:pt x="293091" y="146109"/>
                  <a:pt x="293091" y="146109"/>
                  <a:pt x="262806" y="171742"/>
                </a:cubicBezTo>
                <a:cubicBezTo>
                  <a:pt x="262806" y="171742"/>
                  <a:pt x="262806" y="171742"/>
                  <a:pt x="239510" y="192249"/>
                </a:cubicBezTo>
                <a:cubicBezTo>
                  <a:pt x="239510" y="192249"/>
                  <a:pt x="239510" y="192249"/>
                  <a:pt x="225532" y="205065"/>
                </a:cubicBezTo>
                <a:cubicBezTo>
                  <a:pt x="225532" y="205065"/>
                  <a:pt x="225532" y="205065"/>
                  <a:pt x="216214" y="210192"/>
                </a:cubicBezTo>
                <a:cubicBezTo>
                  <a:pt x="216214" y="210192"/>
                  <a:pt x="216214" y="210192"/>
                  <a:pt x="141666" y="274275"/>
                </a:cubicBezTo>
                <a:cubicBezTo>
                  <a:pt x="141666" y="274275"/>
                  <a:pt x="141666" y="274275"/>
                  <a:pt x="139337" y="274275"/>
                </a:cubicBezTo>
                <a:cubicBezTo>
                  <a:pt x="139337" y="274275"/>
                  <a:pt x="139337" y="274275"/>
                  <a:pt x="116041" y="292218"/>
                </a:cubicBezTo>
                <a:cubicBezTo>
                  <a:pt x="116041" y="292218"/>
                  <a:pt x="116041" y="292218"/>
                  <a:pt x="32175" y="363992"/>
                </a:cubicBezTo>
                <a:cubicBezTo>
                  <a:pt x="29845" y="366555"/>
                  <a:pt x="25186" y="366555"/>
                  <a:pt x="22856" y="366555"/>
                </a:cubicBezTo>
                <a:cubicBezTo>
                  <a:pt x="15868" y="369118"/>
                  <a:pt x="8879" y="366555"/>
                  <a:pt x="4220" y="358865"/>
                </a:cubicBezTo>
                <a:cubicBezTo>
                  <a:pt x="-2769" y="348612"/>
                  <a:pt x="-440" y="335795"/>
                  <a:pt x="6549" y="328105"/>
                </a:cubicBezTo>
                <a:cubicBezTo>
                  <a:pt x="6549" y="328105"/>
                  <a:pt x="6549" y="328105"/>
                  <a:pt x="18197" y="317851"/>
                </a:cubicBezTo>
                <a:cubicBezTo>
                  <a:pt x="18197" y="317851"/>
                  <a:pt x="18197" y="317851"/>
                  <a:pt x="116041" y="238389"/>
                </a:cubicBezTo>
                <a:cubicBezTo>
                  <a:pt x="116041" y="238389"/>
                  <a:pt x="116041" y="238389"/>
                  <a:pt x="139337" y="220445"/>
                </a:cubicBezTo>
                <a:cubicBezTo>
                  <a:pt x="139337" y="220445"/>
                  <a:pt x="139337" y="220445"/>
                  <a:pt x="141666" y="217882"/>
                </a:cubicBezTo>
                <a:cubicBezTo>
                  <a:pt x="141666" y="217882"/>
                  <a:pt x="141666" y="217882"/>
                  <a:pt x="216214" y="156362"/>
                </a:cubicBezTo>
                <a:cubicBezTo>
                  <a:pt x="216214" y="156362"/>
                  <a:pt x="216214" y="156362"/>
                  <a:pt x="223203" y="148672"/>
                </a:cubicBezTo>
                <a:cubicBezTo>
                  <a:pt x="223203" y="148672"/>
                  <a:pt x="223203" y="148672"/>
                  <a:pt x="239510" y="138419"/>
                </a:cubicBezTo>
                <a:cubicBezTo>
                  <a:pt x="239510" y="138419"/>
                  <a:pt x="239510" y="138419"/>
                  <a:pt x="262806" y="117913"/>
                </a:cubicBezTo>
                <a:cubicBezTo>
                  <a:pt x="262806" y="117913"/>
                  <a:pt x="262806" y="117913"/>
                  <a:pt x="283772" y="99969"/>
                </a:cubicBezTo>
                <a:cubicBezTo>
                  <a:pt x="293091" y="92279"/>
                  <a:pt x="302409" y="94843"/>
                  <a:pt x="309398" y="102533"/>
                </a:cubicBezTo>
                <a:cubicBezTo>
                  <a:pt x="309398" y="102533"/>
                  <a:pt x="309398" y="102533"/>
                  <a:pt x="314057" y="107659"/>
                </a:cubicBezTo>
                <a:cubicBezTo>
                  <a:pt x="314057" y="107659"/>
                  <a:pt x="314057" y="107659"/>
                  <a:pt x="337353" y="133292"/>
                </a:cubicBezTo>
                <a:cubicBezTo>
                  <a:pt x="337353" y="133292"/>
                  <a:pt x="337353" y="133292"/>
                  <a:pt x="346671" y="140982"/>
                </a:cubicBezTo>
                <a:cubicBezTo>
                  <a:pt x="346671" y="140982"/>
                  <a:pt x="346671" y="140982"/>
                  <a:pt x="365308" y="161489"/>
                </a:cubicBezTo>
                <a:cubicBezTo>
                  <a:pt x="365308" y="161489"/>
                  <a:pt x="365308" y="161489"/>
                  <a:pt x="383945" y="146109"/>
                </a:cubicBezTo>
                <a:cubicBezTo>
                  <a:pt x="383945" y="146109"/>
                  <a:pt x="383945" y="146109"/>
                  <a:pt x="414230" y="120476"/>
                </a:cubicBezTo>
                <a:cubicBezTo>
                  <a:pt x="414230" y="120476"/>
                  <a:pt x="414230" y="120476"/>
                  <a:pt x="437526" y="99969"/>
                </a:cubicBezTo>
                <a:cubicBezTo>
                  <a:pt x="437526" y="99969"/>
                  <a:pt x="437526" y="99969"/>
                  <a:pt x="477129" y="61520"/>
                </a:cubicBezTo>
                <a:cubicBezTo>
                  <a:pt x="477129" y="61520"/>
                  <a:pt x="477129" y="61520"/>
                  <a:pt x="498095" y="43576"/>
                </a:cubicBezTo>
                <a:cubicBezTo>
                  <a:pt x="498095" y="43576"/>
                  <a:pt x="498095" y="43576"/>
                  <a:pt x="486447" y="43576"/>
                </a:cubicBezTo>
                <a:cubicBezTo>
                  <a:pt x="486447" y="43576"/>
                  <a:pt x="486447" y="43576"/>
                  <a:pt x="463151" y="43576"/>
                </a:cubicBezTo>
                <a:cubicBezTo>
                  <a:pt x="460822" y="43576"/>
                  <a:pt x="458492" y="43576"/>
                  <a:pt x="456163" y="41013"/>
                </a:cubicBezTo>
                <a:cubicBezTo>
                  <a:pt x="449174" y="38450"/>
                  <a:pt x="442185" y="30760"/>
                  <a:pt x="442185" y="20506"/>
                </a:cubicBezTo>
                <a:cubicBezTo>
                  <a:pt x="442185" y="12816"/>
                  <a:pt x="446844" y="5127"/>
                  <a:pt x="453833" y="2563"/>
                </a:cubicBezTo>
                <a:cubicBezTo>
                  <a:pt x="453833" y="2563"/>
                  <a:pt x="456163" y="2563"/>
                  <a:pt x="456163" y="2563"/>
                </a:cubicBezTo>
                <a:cubicBezTo>
                  <a:pt x="458492" y="0"/>
                  <a:pt x="460822" y="0"/>
                  <a:pt x="463151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lnSpc>
                <a:spcPct val="120000"/>
              </a:lnSpc>
            </a:pP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76747" y="3113708"/>
            <a:ext cx="269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PART 03</a:t>
            </a:r>
            <a:endParaRPr kumimoji="0" lang="zh-CN" altLang="en-US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TextBox 64"/>
          <p:cNvSpPr txBox="1"/>
          <p:nvPr/>
        </p:nvSpPr>
        <p:spPr>
          <a:xfrm>
            <a:off x="8076747" y="3483040"/>
            <a:ext cx="337574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目前进展</a:t>
            </a:r>
          </a:p>
        </p:txBody>
      </p:sp>
      <p:sp>
        <p:nvSpPr>
          <p:cNvPr id="16" name="Freeform 129"/>
          <p:cNvSpPr>
            <a:spLocks noChangeAspect="1" noEditPoints="1"/>
          </p:cNvSpPr>
          <p:nvPr/>
        </p:nvSpPr>
        <p:spPr bwMode="auto">
          <a:xfrm>
            <a:off x="7141949" y="4808039"/>
            <a:ext cx="517711" cy="517708"/>
          </a:xfrm>
          <a:custGeom>
            <a:avLst/>
            <a:gdLst>
              <a:gd name="T0" fmla="*/ 48 w 97"/>
              <a:gd name="T1" fmla="*/ 0 h 97"/>
              <a:gd name="T2" fmla="*/ 50 w 97"/>
              <a:gd name="T3" fmla="*/ 0 h 97"/>
              <a:gd name="T4" fmla="*/ 53 w 97"/>
              <a:gd name="T5" fmla="*/ 27 h 97"/>
              <a:gd name="T6" fmla="*/ 49 w 97"/>
              <a:gd name="T7" fmla="*/ 33 h 97"/>
              <a:gd name="T8" fmla="*/ 49 w 97"/>
              <a:gd name="T9" fmla="*/ 34 h 97"/>
              <a:gd name="T10" fmla="*/ 37 w 97"/>
              <a:gd name="T11" fmla="*/ 40 h 97"/>
              <a:gd name="T12" fmla="*/ 23 w 97"/>
              <a:gd name="T13" fmla="*/ 46 h 97"/>
              <a:gd name="T14" fmla="*/ 18 w 97"/>
              <a:gd name="T15" fmla="*/ 43 h 97"/>
              <a:gd name="T16" fmla="*/ 13 w 97"/>
              <a:gd name="T17" fmla="*/ 45 h 97"/>
              <a:gd name="T18" fmla="*/ 1 w 97"/>
              <a:gd name="T19" fmla="*/ 38 h 97"/>
              <a:gd name="T20" fmla="*/ 48 w 97"/>
              <a:gd name="T21" fmla="*/ 0 h 97"/>
              <a:gd name="T22" fmla="*/ 57 w 97"/>
              <a:gd name="T23" fmla="*/ 1 h 97"/>
              <a:gd name="T24" fmla="*/ 81 w 97"/>
              <a:gd name="T25" fmla="*/ 12 h 97"/>
              <a:gd name="T26" fmla="*/ 61 w 97"/>
              <a:gd name="T27" fmla="*/ 27 h 97"/>
              <a:gd name="T28" fmla="*/ 60 w 97"/>
              <a:gd name="T29" fmla="*/ 26 h 97"/>
              <a:gd name="T30" fmla="*/ 57 w 97"/>
              <a:gd name="T31" fmla="*/ 1 h 97"/>
              <a:gd name="T32" fmla="*/ 86 w 97"/>
              <a:gd name="T33" fmla="*/ 17 h 97"/>
              <a:gd name="T34" fmla="*/ 65 w 97"/>
              <a:gd name="T35" fmla="*/ 33 h 97"/>
              <a:gd name="T36" fmla="*/ 65 w 97"/>
              <a:gd name="T37" fmla="*/ 33 h 97"/>
              <a:gd name="T38" fmla="*/ 59 w 97"/>
              <a:gd name="T39" fmla="*/ 40 h 97"/>
              <a:gd name="T40" fmla="*/ 59 w 97"/>
              <a:gd name="T41" fmla="*/ 45 h 97"/>
              <a:gd name="T42" fmla="*/ 57 w 97"/>
              <a:gd name="T43" fmla="*/ 63 h 97"/>
              <a:gd name="T44" fmla="*/ 60 w 97"/>
              <a:gd name="T45" fmla="*/ 68 h 97"/>
              <a:gd name="T46" fmla="*/ 89 w 97"/>
              <a:gd name="T47" fmla="*/ 75 h 97"/>
              <a:gd name="T48" fmla="*/ 97 w 97"/>
              <a:gd name="T49" fmla="*/ 48 h 97"/>
              <a:gd name="T50" fmla="*/ 86 w 97"/>
              <a:gd name="T51" fmla="*/ 17 h 97"/>
              <a:gd name="T52" fmla="*/ 85 w 97"/>
              <a:gd name="T53" fmla="*/ 81 h 97"/>
              <a:gd name="T54" fmla="*/ 49 w 97"/>
              <a:gd name="T55" fmla="*/ 97 h 97"/>
              <a:gd name="T56" fmla="*/ 54 w 97"/>
              <a:gd name="T57" fmla="*/ 77 h 97"/>
              <a:gd name="T58" fmla="*/ 58 w 97"/>
              <a:gd name="T59" fmla="*/ 74 h 97"/>
              <a:gd name="T60" fmla="*/ 85 w 97"/>
              <a:gd name="T61" fmla="*/ 81 h 97"/>
              <a:gd name="T62" fmla="*/ 42 w 97"/>
              <a:gd name="T63" fmla="*/ 97 h 97"/>
              <a:gd name="T64" fmla="*/ 1 w 97"/>
              <a:gd name="T65" fmla="*/ 60 h 97"/>
              <a:gd name="T66" fmla="*/ 12 w 97"/>
              <a:gd name="T67" fmla="*/ 57 h 97"/>
              <a:gd name="T68" fmla="*/ 18 w 97"/>
              <a:gd name="T69" fmla="*/ 59 h 97"/>
              <a:gd name="T70" fmla="*/ 21 w 97"/>
              <a:gd name="T71" fmla="*/ 58 h 97"/>
              <a:gd name="T72" fmla="*/ 45 w 97"/>
              <a:gd name="T73" fmla="*/ 70 h 97"/>
              <a:gd name="T74" fmla="*/ 48 w 97"/>
              <a:gd name="T75" fmla="*/ 75 h 97"/>
              <a:gd name="T76" fmla="*/ 42 w 97"/>
              <a:gd name="T77" fmla="*/ 97 h 97"/>
              <a:gd name="T78" fmla="*/ 0 w 97"/>
              <a:gd name="T79" fmla="*/ 53 h 97"/>
              <a:gd name="T80" fmla="*/ 8 w 97"/>
              <a:gd name="T81" fmla="*/ 51 h 97"/>
              <a:gd name="T82" fmla="*/ 0 w 97"/>
              <a:gd name="T83" fmla="*/ 45 h 97"/>
              <a:gd name="T84" fmla="*/ 0 w 97"/>
              <a:gd name="T85" fmla="*/ 48 h 97"/>
              <a:gd name="T86" fmla="*/ 0 w 97"/>
              <a:gd name="T87" fmla="*/ 53 h 97"/>
              <a:gd name="T88" fmla="*/ 52 w 97"/>
              <a:gd name="T89" fmla="*/ 40 h 97"/>
              <a:gd name="T90" fmla="*/ 40 w 97"/>
              <a:gd name="T91" fmla="*/ 46 h 97"/>
              <a:gd name="T92" fmla="*/ 25 w 97"/>
              <a:gd name="T93" fmla="*/ 52 h 97"/>
              <a:gd name="T94" fmla="*/ 25 w 97"/>
              <a:gd name="T95" fmla="*/ 52 h 97"/>
              <a:gd name="T96" fmla="*/ 48 w 97"/>
              <a:gd name="T97" fmla="*/ 63 h 97"/>
              <a:gd name="T98" fmla="*/ 50 w 97"/>
              <a:gd name="T99" fmla="*/ 62 h 97"/>
              <a:gd name="T100" fmla="*/ 52 w 97"/>
              <a:gd name="T101" fmla="*/ 44 h 97"/>
              <a:gd name="T102" fmla="*/ 52 w 97"/>
              <a:gd name="T103" fmla="*/ 4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" h="97">
                <a:moveTo>
                  <a:pt x="48" y="0"/>
                </a:moveTo>
                <a:cubicBezTo>
                  <a:pt x="49" y="0"/>
                  <a:pt x="50" y="0"/>
                  <a:pt x="50" y="0"/>
                </a:cubicBezTo>
                <a:cubicBezTo>
                  <a:pt x="52" y="9"/>
                  <a:pt x="53" y="18"/>
                  <a:pt x="53" y="27"/>
                </a:cubicBezTo>
                <a:cubicBezTo>
                  <a:pt x="51" y="28"/>
                  <a:pt x="49" y="30"/>
                  <a:pt x="49" y="33"/>
                </a:cubicBezTo>
                <a:cubicBezTo>
                  <a:pt x="49" y="33"/>
                  <a:pt x="49" y="34"/>
                  <a:pt x="49" y="34"/>
                </a:cubicBezTo>
                <a:cubicBezTo>
                  <a:pt x="45" y="36"/>
                  <a:pt x="41" y="38"/>
                  <a:pt x="37" y="40"/>
                </a:cubicBezTo>
                <a:cubicBezTo>
                  <a:pt x="33" y="42"/>
                  <a:pt x="28" y="44"/>
                  <a:pt x="23" y="46"/>
                </a:cubicBezTo>
                <a:cubicBezTo>
                  <a:pt x="22" y="44"/>
                  <a:pt x="20" y="43"/>
                  <a:pt x="18" y="43"/>
                </a:cubicBezTo>
                <a:cubicBezTo>
                  <a:pt x="16" y="43"/>
                  <a:pt x="14" y="44"/>
                  <a:pt x="13" y="45"/>
                </a:cubicBezTo>
                <a:cubicBezTo>
                  <a:pt x="9" y="43"/>
                  <a:pt x="5" y="40"/>
                  <a:pt x="1" y="38"/>
                </a:cubicBezTo>
                <a:cubicBezTo>
                  <a:pt x="6" y="16"/>
                  <a:pt x="25" y="0"/>
                  <a:pt x="48" y="0"/>
                </a:cubicBezTo>
                <a:close/>
                <a:moveTo>
                  <a:pt x="57" y="1"/>
                </a:moveTo>
                <a:cubicBezTo>
                  <a:pt x="66" y="2"/>
                  <a:pt x="74" y="6"/>
                  <a:pt x="81" y="12"/>
                </a:cubicBezTo>
                <a:cubicBezTo>
                  <a:pt x="75" y="17"/>
                  <a:pt x="68" y="22"/>
                  <a:pt x="61" y="27"/>
                </a:cubicBezTo>
                <a:cubicBezTo>
                  <a:pt x="61" y="26"/>
                  <a:pt x="60" y="26"/>
                  <a:pt x="60" y="26"/>
                </a:cubicBezTo>
                <a:cubicBezTo>
                  <a:pt x="60" y="17"/>
                  <a:pt x="59" y="9"/>
                  <a:pt x="57" y="1"/>
                </a:cubicBezTo>
                <a:close/>
                <a:moveTo>
                  <a:pt x="86" y="17"/>
                </a:moveTo>
                <a:cubicBezTo>
                  <a:pt x="79" y="23"/>
                  <a:pt x="72" y="28"/>
                  <a:pt x="65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65" y="36"/>
                  <a:pt x="62" y="39"/>
                  <a:pt x="59" y="40"/>
                </a:cubicBezTo>
                <a:cubicBezTo>
                  <a:pt x="59" y="42"/>
                  <a:pt x="59" y="43"/>
                  <a:pt x="59" y="45"/>
                </a:cubicBezTo>
                <a:cubicBezTo>
                  <a:pt x="59" y="51"/>
                  <a:pt x="58" y="57"/>
                  <a:pt x="57" y="63"/>
                </a:cubicBezTo>
                <a:cubicBezTo>
                  <a:pt x="59" y="64"/>
                  <a:pt x="60" y="66"/>
                  <a:pt x="60" y="68"/>
                </a:cubicBezTo>
                <a:cubicBezTo>
                  <a:pt x="70" y="71"/>
                  <a:pt x="80" y="73"/>
                  <a:pt x="89" y="75"/>
                </a:cubicBezTo>
                <a:cubicBezTo>
                  <a:pt x="94" y="67"/>
                  <a:pt x="97" y="58"/>
                  <a:pt x="97" y="48"/>
                </a:cubicBezTo>
                <a:cubicBezTo>
                  <a:pt x="97" y="36"/>
                  <a:pt x="93" y="25"/>
                  <a:pt x="86" y="17"/>
                </a:cubicBezTo>
                <a:close/>
                <a:moveTo>
                  <a:pt x="85" y="81"/>
                </a:moveTo>
                <a:cubicBezTo>
                  <a:pt x="76" y="91"/>
                  <a:pt x="63" y="97"/>
                  <a:pt x="49" y="97"/>
                </a:cubicBezTo>
                <a:cubicBezTo>
                  <a:pt x="51" y="90"/>
                  <a:pt x="53" y="83"/>
                  <a:pt x="54" y="77"/>
                </a:cubicBezTo>
                <a:cubicBezTo>
                  <a:pt x="56" y="76"/>
                  <a:pt x="57" y="75"/>
                  <a:pt x="58" y="74"/>
                </a:cubicBezTo>
                <a:cubicBezTo>
                  <a:pt x="67" y="77"/>
                  <a:pt x="76" y="79"/>
                  <a:pt x="85" y="81"/>
                </a:cubicBezTo>
                <a:close/>
                <a:moveTo>
                  <a:pt x="42" y="97"/>
                </a:moveTo>
                <a:cubicBezTo>
                  <a:pt x="22" y="94"/>
                  <a:pt x="6" y="79"/>
                  <a:pt x="1" y="60"/>
                </a:cubicBezTo>
                <a:cubicBezTo>
                  <a:pt x="5" y="59"/>
                  <a:pt x="9" y="58"/>
                  <a:pt x="12" y="57"/>
                </a:cubicBezTo>
                <a:cubicBezTo>
                  <a:pt x="14" y="58"/>
                  <a:pt x="16" y="59"/>
                  <a:pt x="18" y="59"/>
                </a:cubicBezTo>
                <a:cubicBezTo>
                  <a:pt x="19" y="59"/>
                  <a:pt x="20" y="58"/>
                  <a:pt x="21" y="58"/>
                </a:cubicBezTo>
                <a:cubicBezTo>
                  <a:pt x="29" y="62"/>
                  <a:pt x="37" y="66"/>
                  <a:pt x="45" y="70"/>
                </a:cubicBezTo>
                <a:cubicBezTo>
                  <a:pt x="45" y="72"/>
                  <a:pt x="46" y="73"/>
                  <a:pt x="48" y="75"/>
                </a:cubicBezTo>
                <a:cubicBezTo>
                  <a:pt x="46" y="82"/>
                  <a:pt x="44" y="89"/>
                  <a:pt x="42" y="97"/>
                </a:cubicBezTo>
                <a:close/>
                <a:moveTo>
                  <a:pt x="0" y="53"/>
                </a:moveTo>
                <a:cubicBezTo>
                  <a:pt x="3" y="52"/>
                  <a:pt x="5" y="51"/>
                  <a:pt x="8" y="51"/>
                </a:cubicBezTo>
                <a:cubicBezTo>
                  <a:pt x="5" y="49"/>
                  <a:pt x="3" y="47"/>
                  <a:pt x="0" y="45"/>
                </a:cubicBezTo>
                <a:cubicBezTo>
                  <a:pt x="0" y="46"/>
                  <a:pt x="0" y="47"/>
                  <a:pt x="0" y="48"/>
                </a:cubicBezTo>
                <a:cubicBezTo>
                  <a:pt x="0" y="50"/>
                  <a:pt x="0" y="51"/>
                  <a:pt x="0" y="53"/>
                </a:cubicBezTo>
                <a:close/>
                <a:moveTo>
                  <a:pt x="52" y="40"/>
                </a:moveTo>
                <a:cubicBezTo>
                  <a:pt x="48" y="42"/>
                  <a:pt x="44" y="44"/>
                  <a:pt x="40" y="46"/>
                </a:cubicBezTo>
                <a:cubicBezTo>
                  <a:pt x="35" y="48"/>
                  <a:pt x="30" y="50"/>
                  <a:pt x="25" y="52"/>
                </a:cubicBezTo>
                <a:cubicBezTo>
                  <a:pt x="25" y="52"/>
                  <a:pt x="25" y="52"/>
                  <a:pt x="25" y="52"/>
                </a:cubicBezTo>
                <a:cubicBezTo>
                  <a:pt x="33" y="56"/>
                  <a:pt x="40" y="60"/>
                  <a:pt x="48" y="63"/>
                </a:cubicBezTo>
                <a:cubicBezTo>
                  <a:pt x="48" y="63"/>
                  <a:pt x="49" y="62"/>
                  <a:pt x="50" y="62"/>
                </a:cubicBezTo>
                <a:cubicBezTo>
                  <a:pt x="51" y="56"/>
                  <a:pt x="52" y="50"/>
                  <a:pt x="52" y="44"/>
                </a:cubicBezTo>
                <a:cubicBezTo>
                  <a:pt x="52" y="43"/>
                  <a:pt x="52" y="42"/>
                  <a:pt x="52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76747" y="4559625"/>
            <a:ext cx="269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PART 04</a:t>
            </a:r>
            <a:endParaRPr kumimoji="0" lang="zh-CN" altLang="en-US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TextBox 64"/>
          <p:cNvSpPr txBox="1"/>
          <p:nvPr/>
        </p:nvSpPr>
        <p:spPr>
          <a:xfrm>
            <a:off x="8076747" y="4928957"/>
            <a:ext cx="337574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工作展望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653367" y="409665"/>
            <a:ext cx="1974779" cy="1895544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75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750"/>
                            </p:stCondLst>
                            <p:childTnLst>
                              <p:par>
                                <p:cTn id="4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2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250"/>
                            </p:stCondLst>
                            <p:childTnLst>
                              <p:par>
                                <p:cTn id="7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750"/>
                            </p:stCondLst>
                            <p:childTnLst>
                              <p:par>
                                <p:cTn id="7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  <p:bldP spid="12" grpId="0"/>
      <p:bldP spid="13" grpId="0" animBg="1"/>
      <p:bldP spid="13" grpId="1" animBg="1"/>
      <p:bldP spid="14" grpId="0"/>
      <p:bldP spid="15" grpId="0"/>
      <p:bldP spid="16" grpId="0" animBg="1"/>
      <p:bldP spid="16" grpId="1" animBg="1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381430"/>
            <a:ext cx="12192000" cy="6095140"/>
          </a:xfrm>
          <a:prstGeom prst="rect">
            <a:avLst/>
          </a:prstGeom>
        </p:spPr>
      </p:pic>
      <p:sp>
        <p:nvSpPr>
          <p:cNvPr id="8" name="任意多边形 3"/>
          <p:cNvSpPr>
            <a:spLocks noChangeAspect="1"/>
          </p:cNvSpPr>
          <p:nvPr/>
        </p:nvSpPr>
        <p:spPr bwMode="auto">
          <a:xfrm>
            <a:off x="2010764" y="2756603"/>
            <a:ext cx="1492334" cy="1447751"/>
          </a:xfrm>
          <a:custGeom>
            <a:avLst/>
            <a:gdLst>
              <a:gd name="connsiteX0" fmla="*/ 262805 w 519288"/>
              <a:gd name="connsiteY0" fmla="*/ 111558 h 503774"/>
              <a:gd name="connsiteX1" fmla="*/ 439744 w 519288"/>
              <a:gd name="connsiteY1" fmla="*/ 276036 h 503774"/>
              <a:gd name="connsiteX2" fmla="*/ 439744 w 519288"/>
              <a:gd name="connsiteY2" fmla="*/ 484796 h 503774"/>
              <a:gd name="connsiteX3" fmla="*/ 433425 w 519288"/>
              <a:gd name="connsiteY3" fmla="*/ 503774 h 503774"/>
              <a:gd name="connsiteX4" fmla="*/ 414467 w 519288"/>
              <a:gd name="connsiteY4" fmla="*/ 503774 h 503774"/>
              <a:gd name="connsiteX5" fmla="*/ 319678 w 519288"/>
              <a:gd name="connsiteY5" fmla="*/ 503774 h 503774"/>
              <a:gd name="connsiteX6" fmla="*/ 313359 w 519288"/>
              <a:gd name="connsiteY6" fmla="*/ 503774 h 503774"/>
              <a:gd name="connsiteX7" fmla="*/ 307040 w 519288"/>
              <a:gd name="connsiteY7" fmla="*/ 497448 h 503774"/>
              <a:gd name="connsiteX8" fmla="*/ 307040 w 519288"/>
              <a:gd name="connsiteY8" fmla="*/ 396231 h 503774"/>
              <a:gd name="connsiteX9" fmla="*/ 212251 w 519288"/>
              <a:gd name="connsiteY9" fmla="*/ 396231 h 503774"/>
              <a:gd name="connsiteX10" fmla="*/ 212251 w 519288"/>
              <a:gd name="connsiteY10" fmla="*/ 497448 h 503774"/>
              <a:gd name="connsiteX11" fmla="*/ 212251 w 519288"/>
              <a:gd name="connsiteY11" fmla="*/ 503774 h 503774"/>
              <a:gd name="connsiteX12" fmla="*/ 199612 w 519288"/>
              <a:gd name="connsiteY12" fmla="*/ 503774 h 503774"/>
              <a:gd name="connsiteX13" fmla="*/ 104823 w 519288"/>
              <a:gd name="connsiteY13" fmla="*/ 503774 h 503774"/>
              <a:gd name="connsiteX14" fmla="*/ 92185 w 519288"/>
              <a:gd name="connsiteY14" fmla="*/ 503774 h 503774"/>
              <a:gd name="connsiteX15" fmla="*/ 79546 w 519288"/>
              <a:gd name="connsiteY15" fmla="*/ 484796 h 503774"/>
              <a:gd name="connsiteX16" fmla="*/ 79546 w 519288"/>
              <a:gd name="connsiteY16" fmla="*/ 276036 h 503774"/>
              <a:gd name="connsiteX17" fmla="*/ 259644 w 519288"/>
              <a:gd name="connsiteY17" fmla="*/ 0 h 503774"/>
              <a:gd name="connsiteX18" fmla="*/ 281809 w 519288"/>
              <a:gd name="connsiteY18" fmla="*/ 9516 h 503774"/>
              <a:gd name="connsiteX19" fmla="*/ 370468 w 519288"/>
              <a:gd name="connsiteY19" fmla="*/ 91992 h 503774"/>
              <a:gd name="connsiteX20" fmla="*/ 370468 w 519288"/>
              <a:gd name="connsiteY20" fmla="*/ 22205 h 503774"/>
              <a:gd name="connsiteX21" fmla="*/ 383134 w 519288"/>
              <a:gd name="connsiteY21" fmla="*/ 9516 h 503774"/>
              <a:gd name="connsiteX22" fmla="*/ 414798 w 519288"/>
              <a:gd name="connsiteY22" fmla="*/ 9516 h 503774"/>
              <a:gd name="connsiteX23" fmla="*/ 427463 w 519288"/>
              <a:gd name="connsiteY23" fmla="*/ 22205 h 503774"/>
              <a:gd name="connsiteX24" fmla="*/ 427463 w 519288"/>
              <a:gd name="connsiteY24" fmla="*/ 142746 h 503774"/>
              <a:gd name="connsiteX25" fmla="*/ 509789 w 519288"/>
              <a:gd name="connsiteY25" fmla="*/ 218877 h 503774"/>
              <a:gd name="connsiteX26" fmla="*/ 509789 w 519288"/>
              <a:gd name="connsiteY26" fmla="*/ 269631 h 503774"/>
              <a:gd name="connsiteX27" fmla="*/ 465460 w 519288"/>
              <a:gd name="connsiteY27" fmla="*/ 269631 h 503774"/>
              <a:gd name="connsiteX28" fmla="*/ 262810 w 519288"/>
              <a:gd name="connsiteY28" fmla="*/ 79303 h 503774"/>
              <a:gd name="connsiteX29" fmla="*/ 60161 w 519288"/>
              <a:gd name="connsiteY29" fmla="*/ 269631 h 503774"/>
              <a:gd name="connsiteX30" fmla="*/ 34830 w 519288"/>
              <a:gd name="connsiteY30" fmla="*/ 275975 h 503774"/>
              <a:gd name="connsiteX31" fmla="*/ 9499 w 519288"/>
              <a:gd name="connsiteY31" fmla="*/ 269631 h 503774"/>
              <a:gd name="connsiteX32" fmla="*/ 9499 w 519288"/>
              <a:gd name="connsiteY32" fmla="*/ 218877 h 503774"/>
              <a:gd name="connsiteX33" fmla="*/ 237479 w 519288"/>
              <a:gd name="connsiteY33" fmla="*/ 9516 h 503774"/>
              <a:gd name="connsiteX34" fmla="*/ 259644 w 519288"/>
              <a:gd name="connsiteY34" fmla="*/ 0 h 50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9288" h="503774">
                <a:moveTo>
                  <a:pt x="262805" y="111558"/>
                </a:moveTo>
                <a:cubicBezTo>
                  <a:pt x="262805" y="111558"/>
                  <a:pt x="262805" y="111558"/>
                  <a:pt x="439744" y="276036"/>
                </a:cubicBezTo>
                <a:cubicBezTo>
                  <a:pt x="439744" y="276036"/>
                  <a:pt x="439744" y="276036"/>
                  <a:pt x="439744" y="484796"/>
                </a:cubicBezTo>
                <a:cubicBezTo>
                  <a:pt x="439744" y="497448"/>
                  <a:pt x="433425" y="503774"/>
                  <a:pt x="433425" y="503774"/>
                </a:cubicBezTo>
                <a:cubicBezTo>
                  <a:pt x="427106" y="503774"/>
                  <a:pt x="420786" y="503774"/>
                  <a:pt x="414467" y="503774"/>
                </a:cubicBezTo>
                <a:cubicBezTo>
                  <a:pt x="414467" y="503774"/>
                  <a:pt x="414467" y="503774"/>
                  <a:pt x="319678" y="503774"/>
                </a:cubicBezTo>
                <a:cubicBezTo>
                  <a:pt x="319678" y="503774"/>
                  <a:pt x="313359" y="503774"/>
                  <a:pt x="313359" y="503774"/>
                </a:cubicBezTo>
                <a:cubicBezTo>
                  <a:pt x="313359" y="503774"/>
                  <a:pt x="307040" y="497448"/>
                  <a:pt x="307040" y="497448"/>
                </a:cubicBezTo>
                <a:cubicBezTo>
                  <a:pt x="307040" y="497448"/>
                  <a:pt x="307040" y="497448"/>
                  <a:pt x="307040" y="396231"/>
                </a:cubicBezTo>
                <a:cubicBezTo>
                  <a:pt x="307040" y="396231"/>
                  <a:pt x="307040" y="396231"/>
                  <a:pt x="212251" y="396231"/>
                </a:cubicBezTo>
                <a:cubicBezTo>
                  <a:pt x="212251" y="396231"/>
                  <a:pt x="212251" y="396231"/>
                  <a:pt x="212251" y="497448"/>
                </a:cubicBezTo>
                <a:cubicBezTo>
                  <a:pt x="212251" y="497448"/>
                  <a:pt x="212251" y="503774"/>
                  <a:pt x="212251" y="503774"/>
                </a:cubicBezTo>
                <a:cubicBezTo>
                  <a:pt x="205931" y="503774"/>
                  <a:pt x="205931" y="503774"/>
                  <a:pt x="199612" y="503774"/>
                </a:cubicBezTo>
                <a:cubicBezTo>
                  <a:pt x="199612" y="503774"/>
                  <a:pt x="199612" y="503774"/>
                  <a:pt x="104823" y="503774"/>
                </a:cubicBezTo>
                <a:cubicBezTo>
                  <a:pt x="98504" y="503774"/>
                  <a:pt x="98504" y="503774"/>
                  <a:pt x="92185" y="503774"/>
                </a:cubicBezTo>
                <a:cubicBezTo>
                  <a:pt x="85865" y="503774"/>
                  <a:pt x="79546" y="497448"/>
                  <a:pt x="79546" y="484796"/>
                </a:cubicBezTo>
                <a:cubicBezTo>
                  <a:pt x="79546" y="484796"/>
                  <a:pt x="79546" y="484796"/>
                  <a:pt x="79546" y="276036"/>
                </a:cubicBezTo>
                <a:close/>
                <a:moveTo>
                  <a:pt x="259644" y="0"/>
                </a:moveTo>
                <a:cubicBezTo>
                  <a:pt x="267560" y="0"/>
                  <a:pt x="275476" y="3172"/>
                  <a:pt x="281809" y="9516"/>
                </a:cubicBezTo>
                <a:cubicBezTo>
                  <a:pt x="281809" y="9516"/>
                  <a:pt x="281809" y="9516"/>
                  <a:pt x="370468" y="91992"/>
                </a:cubicBezTo>
                <a:cubicBezTo>
                  <a:pt x="370468" y="91992"/>
                  <a:pt x="370468" y="91992"/>
                  <a:pt x="370468" y="22205"/>
                </a:cubicBezTo>
                <a:cubicBezTo>
                  <a:pt x="370468" y="15861"/>
                  <a:pt x="376801" y="9516"/>
                  <a:pt x="383134" y="9516"/>
                </a:cubicBezTo>
                <a:cubicBezTo>
                  <a:pt x="383134" y="9516"/>
                  <a:pt x="383134" y="9516"/>
                  <a:pt x="414798" y="9516"/>
                </a:cubicBezTo>
                <a:cubicBezTo>
                  <a:pt x="421130" y="9516"/>
                  <a:pt x="427463" y="15861"/>
                  <a:pt x="427463" y="22205"/>
                </a:cubicBezTo>
                <a:cubicBezTo>
                  <a:pt x="427463" y="22205"/>
                  <a:pt x="427463" y="22205"/>
                  <a:pt x="427463" y="142746"/>
                </a:cubicBezTo>
                <a:cubicBezTo>
                  <a:pt x="427463" y="142746"/>
                  <a:pt x="427463" y="142746"/>
                  <a:pt x="509789" y="218877"/>
                </a:cubicBezTo>
                <a:cubicBezTo>
                  <a:pt x="522455" y="231565"/>
                  <a:pt x="522455" y="250598"/>
                  <a:pt x="509789" y="269631"/>
                </a:cubicBezTo>
                <a:cubicBezTo>
                  <a:pt x="503457" y="282319"/>
                  <a:pt x="478126" y="282319"/>
                  <a:pt x="465460" y="269631"/>
                </a:cubicBezTo>
                <a:cubicBezTo>
                  <a:pt x="465460" y="269631"/>
                  <a:pt x="465460" y="269631"/>
                  <a:pt x="262810" y="79303"/>
                </a:cubicBezTo>
                <a:cubicBezTo>
                  <a:pt x="262810" y="79303"/>
                  <a:pt x="262810" y="79303"/>
                  <a:pt x="60161" y="269631"/>
                </a:cubicBezTo>
                <a:cubicBezTo>
                  <a:pt x="53828" y="275975"/>
                  <a:pt x="41163" y="275975"/>
                  <a:pt x="34830" y="275975"/>
                </a:cubicBezTo>
                <a:cubicBezTo>
                  <a:pt x="28497" y="275975"/>
                  <a:pt x="15831" y="275975"/>
                  <a:pt x="9499" y="269631"/>
                </a:cubicBezTo>
                <a:cubicBezTo>
                  <a:pt x="-3167" y="250598"/>
                  <a:pt x="-3167" y="231565"/>
                  <a:pt x="9499" y="218877"/>
                </a:cubicBezTo>
                <a:cubicBezTo>
                  <a:pt x="9499" y="218877"/>
                  <a:pt x="9499" y="218877"/>
                  <a:pt x="237479" y="9516"/>
                </a:cubicBezTo>
                <a:cubicBezTo>
                  <a:pt x="243812" y="3172"/>
                  <a:pt x="251728" y="0"/>
                  <a:pt x="259644" y="0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25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TextBox 64"/>
          <p:cNvSpPr txBox="1"/>
          <p:nvPr/>
        </p:nvSpPr>
        <p:spPr>
          <a:xfrm>
            <a:off x="4298991" y="2669519"/>
            <a:ext cx="4754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 fontAlgn="ctr"/>
            <a:r>
              <a:rPr lang="en-US" altLang="zh-CN" sz="6000" dirty="0">
                <a:solidFill>
                  <a:schemeClr val="bg1"/>
                </a:solidFill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论题背景意义</a:t>
            </a:r>
            <a:endParaRPr lang="en-US" altLang="zh-CN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flipH="1" flipV="1">
            <a:off x="3878185" y="2089685"/>
            <a:ext cx="45719" cy="278158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3463" y="484387"/>
            <a:ext cx="2694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PART 01</a:t>
            </a:r>
            <a:endParaRPr kumimoji="0" lang="zh-CN" altLang="en-US" sz="2800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90226" y="867478"/>
            <a:ext cx="6121336" cy="512304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871029" y="667569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论题提出背景</a:t>
            </a:r>
          </a:p>
        </p:txBody>
      </p:sp>
      <p:sp>
        <p:nvSpPr>
          <p:cNvPr id="9" name="TextBox 24"/>
          <p:cNvSpPr txBox="1"/>
          <p:nvPr/>
        </p:nvSpPr>
        <p:spPr>
          <a:xfrm>
            <a:off x="5871028" y="1250946"/>
            <a:ext cx="5245357" cy="553783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21世纪，人类步入了互联网时代，大数据、人工智能的广泛应用，极大丰富和便利了人们的生活。在科学领域，计算机技术正日新月异地助推研究活动。有人说，“二十一世纪是化学的世纪”，还有的人说，“二十一世纪是计算机的世界”。化学是科学的重要组成部分，利用计算机技术来研究化学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，已成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为一种妙不可言的方法。现在的化学发展日益进步，在一些特定领域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，一些化学表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达与相关操作将会极度复杂。而利用计算机这一有力工具，在构建起相关的算法基础与合理的数据结构的基础上，完全可以利用计算机的优势，减小化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学相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关操作的压力。这也正是我们组课题提出的背景。</a:t>
            </a: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头: V 形 2"/>
          <p:cNvSpPr/>
          <p:nvPr/>
        </p:nvSpPr>
        <p:spPr>
          <a:xfrm>
            <a:off x="6807200" y="-27215"/>
            <a:ext cx="3398612" cy="6912429"/>
          </a:xfrm>
          <a:prstGeom prst="chevron">
            <a:avLst>
              <a:gd name="adj" fmla="val 58434"/>
            </a:avLst>
          </a:prstGeom>
          <a:gradFill>
            <a:gsLst>
              <a:gs pos="100000">
                <a:schemeClr val="bg1">
                  <a:alpha val="5000"/>
                </a:schemeClr>
              </a:gs>
              <a:gs pos="0">
                <a:schemeClr val="accent1">
                  <a:lumMod val="30000"/>
                  <a:lumOff val="70000"/>
                  <a:alpha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8332335" y="-1"/>
            <a:ext cx="3398612" cy="6912429"/>
          </a:xfrm>
          <a:prstGeom prst="chevron">
            <a:avLst>
              <a:gd name="adj" fmla="val 58434"/>
            </a:avLst>
          </a:prstGeom>
          <a:gradFill>
            <a:gsLst>
              <a:gs pos="100000">
                <a:schemeClr val="bg1">
                  <a:alpha val="5000"/>
                </a:schemeClr>
              </a:gs>
              <a:gs pos="0">
                <a:schemeClr val="accent1">
                  <a:lumMod val="30000"/>
                  <a:lumOff val="70000"/>
                  <a:alpha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1386115" y="1980659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现实意义</a:t>
            </a:r>
          </a:p>
        </p:txBody>
      </p:sp>
      <p:sp>
        <p:nvSpPr>
          <p:cNvPr id="8" name="TextBox 24"/>
          <p:cNvSpPr txBox="1"/>
          <p:nvPr/>
        </p:nvSpPr>
        <p:spPr>
          <a:xfrm>
            <a:off x="1386114" y="2778666"/>
            <a:ext cx="5245357" cy="265493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我们认为，利用计算机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解</a:t>
            </a:r>
            <a:r>
              <a:rPr lang="zh-CN" altLang="en-US" sz="200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决化学方程式配平这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一问题，有如下优点：</a:t>
            </a: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①省时省力，减少了配平时所不必浪费的时间，能够极大减轻化学研究人员的压力。</a:t>
            </a: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②速度快，效率高，计算机具有人类无法比拟的算力，且配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平一般的化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学方程式无需高等思维，适合计算机计算。</a:t>
            </a: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③以上，可以用来解决一些化学当中的理论问题，助力化学进一步发展。也为计算机的应用扩展了方向。</a:t>
            </a:r>
          </a:p>
        </p:txBody>
      </p:sp>
      <p:sp>
        <p:nvSpPr>
          <p:cNvPr id="9" name="六边形 8"/>
          <p:cNvSpPr/>
          <p:nvPr/>
        </p:nvSpPr>
        <p:spPr>
          <a:xfrm rot="19638186">
            <a:off x="7075641" y="977150"/>
            <a:ext cx="988254" cy="851944"/>
          </a:xfrm>
          <a:prstGeom prst="hexagon">
            <a:avLst/>
          </a:prstGeom>
          <a:gradFill>
            <a:gsLst>
              <a:gs pos="100000">
                <a:srgbClr val="236BCC">
                  <a:alpha val="20000"/>
                </a:srgbClr>
              </a:gs>
              <a:gs pos="0">
                <a:srgbClr val="90D5F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六边形 10"/>
          <p:cNvSpPr/>
          <p:nvPr/>
        </p:nvSpPr>
        <p:spPr>
          <a:xfrm rot="19638186">
            <a:off x="10183450" y="4910521"/>
            <a:ext cx="988254" cy="851944"/>
          </a:xfrm>
          <a:prstGeom prst="hexagon">
            <a:avLst/>
          </a:prstGeom>
          <a:gradFill>
            <a:gsLst>
              <a:gs pos="100000">
                <a:srgbClr val="236BCC">
                  <a:alpha val="20000"/>
                </a:srgbClr>
              </a:gs>
              <a:gs pos="0">
                <a:srgbClr val="90D5F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80"/>
          <p:cNvSpPr>
            <a:spLocks noEditPoints="1"/>
          </p:cNvSpPr>
          <p:nvPr/>
        </p:nvSpPr>
        <p:spPr bwMode="auto">
          <a:xfrm>
            <a:off x="7304762" y="1168331"/>
            <a:ext cx="467282" cy="469582"/>
          </a:xfrm>
          <a:custGeom>
            <a:avLst/>
            <a:gdLst>
              <a:gd name="T0" fmla="*/ 1017 w 1017"/>
              <a:gd name="T1" fmla="*/ 28 h 1017"/>
              <a:gd name="T2" fmla="*/ 1017 w 1017"/>
              <a:gd name="T3" fmla="*/ 25 h 1017"/>
              <a:gd name="T4" fmla="*/ 1015 w 1017"/>
              <a:gd name="T5" fmla="*/ 19 h 1017"/>
              <a:gd name="T6" fmla="*/ 1014 w 1017"/>
              <a:gd name="T7" fmla="*/ 17 h 1017"/>
              <a:gd name="T8" fmla="*/ 1011 w 1017"/>
              <a:gd name="T9" fmla="*/ 12 h 1017"/>
              <a:gd name="T10" fmla="*/ 1008 w 1017"/>
              <a:gd name="T11" fmla="*/ 9 h 1017"/>
              <a:gd name="T12" fmla="*/ 1005 w 1017"/>
              <a:gd name="T13" fmla="*/ 6 h 1017"/>
              <a:gd name="T14" fmla="*/ 1003 w 1017"/>
              <a:gd name="T15" fmla="*/ 5 h 1017"/>
              <a:gd name="T16" fmla="*/ 1002 w 1017"/>
              <a:gd name="T17" fmla="*/ 4 h 1017"/>
              <a:gd name="T18" fmla="*/ 1002 w 1017"/>
              <a:gd name="T19" fmla="*/ 4 h 1017"/>
              <a:gd name="T20" fmla="*/ 995 w 1017"/>
              <a:gd name="T21" fmla="*/ 1 h 1017"/>
              <a:gd name="T22" fmla="*/ 991 w 1017"/>
              <a:gd name="T23" fmla="*/ 0 h 1017"/>
              <a:gd name="T24" fmla="*/ 984 w 1017"/>
              <a:gd name="T25" fmla="*/ 0 h 1017"/>
              <a:gd name="T26" fmla="*/ 983 w 1017"/>
              <a:gd name="T27" fmla="*/ 0 h 1017"/>
              <a:gd name="T28" fmla="*/ 977 w 1017"/>
              <a:gd name="T29" fmla="*/ 1 h 1017"/>
              <a:gd name="T30" fmla="*/ 973 w 1017"/>
              <a:gd name="T31" fmla="*/ 2 h 1017"/>
              <a:gd name="T32" fmla="*/ 968 w 1017"/>
              <a:gd name="T33" fmla="*/ 5 h 1017"/>
              <a:gd name="T34" fmla="*/ 968 w 1017"/>
              <a:gd name="T35" fmla="*/ 5 h 1017"/>
              <a:gd name="T36" fmla="*/ 10 w 1017"/>
              <a:gd name="T37" fmla="*/ 676 h 1017"/>
              <a:gd name="T38" fmla="*/ 1 w 1017"/>
              <a:gd name="T39" fmla="*/ 689 h 1017"/>
              <a:gd name="T40" fmla="*/ 0 w 1017"/>
              <a:gd name="T41" fmla="*/ 704 h 1017"/>
              <a:gd name="T42" fmla="*/ 3 w 1017"/>
              <a:gd name="T43" fmla="*/ 713 h 1017"/>
              <a:gd name="T44" fmla="*/ 13 w 1017"/>
              <a:gd name="T45" fmla="*/ 724 h 1017"/>
              <a:gd name="T46" fmla="*/ 27 w 1017"/>
              <a:gd name="T47" fmla="*/ 731 h 1017"/>
              <a:gd name="T48" fmla="*/ 350 w 1017"/>
              <a:gd name="T49" fmla="*/ 985 h 1017"/>
              <a:gd name="T50" fmla="*/ 351 w 1017"/>
              <a:gd name="T51" fmla="*/ 988 h 1017"/>
              <a:gd name="T52" fmla="*/ 354 w 1017"/>
              <a:gd name="T53" fmla="*/ 1000 h 1017"/>
              <a:gd name="T54" fmla="*/ 357 w 1017"/>
              <a:gd name="T55" fmla="*/ 1005 h 1017"/>
              <a:gd name="T56" fmla="*/ 365 w 1017"/>
              <a:gd name="T57" fmla="*/ 1012 h 1017"/>
              <a:gd name="T58" fmla="*/ 368 w 1017"/>
              <a:gd name="T59" fmla="*/ 1014 h 1017"/>
              <a:gd name="T60" fmla="*/ 376 w 1017"/>
              <a:gd name="T61" fmla="*/ 1016 h 1017"/>
              <a:gd name="T62" fmla="*/ 382 w 1017"/>
              <a:gd name="T63" fmla="*/ 1017 h 1017"/>
              <a:gd name="T64" fmla="*/ 393 w 1017"/>
              <a:gd name="T65" fmla="*/ 1015 h 1017"/>
              <a:gd name="T66" fmla="*/ 399 w 1017"/>
              <a:gd name="T67" fmla="*/ 1012 h 1017"/>
              <a:gd name="T68" fmla="*/ 405 w 1017"/>
              <a:gd name="T69" fmla="*/ 1006 h 1017"/>
              <a:gd name="T70" fmla="*/ 524 w 1017"/>
              <a:gd name="T71" fmla="*/ 821 h 1017"/>
              <a:gd name="T72" fmla="*/ 876 w 1017"/>
              <a:gd name="T73" fmla="*/ 1013 h 1017"/>
              <a:gd name="T74" fmla="*/ 891 w 1017"/>
              <a:gd name="T75" fmla="*/ 1017 h 1017"/>
              <a:gd name="T76" fmla="*/ 906 w 1017"/>
              <a:gd name="T77" fmla="*/ 1013 h 1017"/>
              <a:gd name="T78" fmla="*/ 921 w 1017"/>
              <a:gd name="T79" fmla="*/ 996 h 1017"/>
              <a:gd name="T80" fmla="*/ 1017 w 1017"/>
              <a:gd name="T81" fmla="*/ 34 h 1017"/>
              <a:gd name="T82" fmla="*/ 367 w 1017"/>
              <a:gd name="T83" fmla="*/ 667 h 1017"/>
              <a:gd name="T84" fmla="*/ 367 w 1017"/>
              <a:gd name="T85" fmla="*/ 667 h 1017"/>
              <a:gd name="T86" fmla="*/ 760 w 1017"/>
              <a:gd name="T87" fmla="*/ 328 h 1017"/>
              <a:gd name="T88" fmla="*/ 557 w 1017"/>
              <a:gd name="T89" fmla="*/ 76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7" h="1017">
                <a:moveTo>
                  <a:pt x="1017" y="31"/>
                </a:moveTo>
                <a:lnTo>
                  <a:pt x="1017" y="31"/>
                </a:lnTo>
                <a:lnTo>
                  <a:pt x="1017" y="28"/>
                </a:lnTo>
                <a:lnTo>
                  <a:pt x="1017" y="28"/>
                </a:lnTo>
                <a:lnTo>
                  <a:pt x="1017" y="25"/>
                </a:lnTo>
                <a:lnTo>
                  <a:pt x="1017" y="25"/>
                </a:lnTo>
                <a:lnTo>
                  <a:pt x="1016" y="23"/>
                </a:lnTo>
                <a:lnTo>
                  <a:pt x="1016" y="23"/>
                </a:lnTo>
                <a:lnTo>
                  <a:pt x="1015" y="19"/>
                </a:lnTo>
                <a:lnTo>
                  <a:pt x="1015" y="19"/>
                </a:lnTo>
                <a:lnTo>
                  <a:pt x="1014" y="17"/>
                </a:lnTo>
                <a:lnTo>
                  <a:pt x="1014" y="17"/>
                </a:lnTo>
                <a:lnTo>
                  <a:pt x="1013" y="15"/>
                </a:lnTo>
                <a:lnTo>
                  <a:pt x="1013" y="15"/>
                </a:lnTo>
                <a:lnTo>
                  <a:pt x="1011" y="12"/>
                </a:lnTo>
                <a:lnTo>
                  <a:pt x="1011" y="12"/>
                </a:lnTo>
                <a:lnTo>
                  <a:pt x="1008" y="9"/>
                </a:lnTo>
                <a:lnTo>
                  <a:pt x="1008" y="9"/>
                </a:lnTo>
                <a:lnTo>
                  <a:pt x="1006" y="7"/>
                </a:lnTo>
                <a:lnTo>
                  <a:pt x="1006" y="7"/>
                </a:lnTo>
                <a:lnTo>
                  <a:pt x="1005" y="6"/>
                </a:lnTo>
                <a:lnTo>
                  <a:pt x="1005" y="6"/>
                </a:lnTo>
                <a:lnTo>
                  <a:pt x="1003" y="5"/>
                </a:lnTo>
                <a:lnTo>
                  <a:pt x="1003" y="5"/>
                </a:lnTo>
                <a:lnTo>
                  <a:pt x="1002" y="4"/>
                </a:lnTo>
                <a:lnTo>
                  <a:pt x="1002" y="4"/>
                </a:lnTo>
                <a:lnTo>
                  <a:pt x="1002" y="4"/>
                </a:lnTo>
                <a:lnTo>
                  <a:pt x="1002" y="4"/>
                </a:lnTo>
                <a:lnTo>
                  <a:pt x="1002" y="4"/>
                </a:lnTo>
                <a:lnTo>
                  <a:pt x="1002" y="4"/>
                </a:lnTo>
                <a:lnTo>
                  <a:pt x="998" y="2"/>
                </a:lnTo>
                <a:lnTo>
                  <a:pt x="998" y="2"/>
                </a:lnTo>
                <a:lnTo>
                  <a:pt x="995" y="1"/>
                </a:lnTo>
                <a:lnTo>
                  <a:pt x="995" y="1"/>
                </a:lnTo>
                <a:lnTo>
                  <a:pt x="991" y="0"/>
                </a:lnTo>
                <a:lnTo>
                  <a:pt x="991" y="0"/>
                </a:lnTo>
                <a:lnTo>
                  <a:pt x="988" y="0"/>
                </a:lnTo>
                <a:lnTo>
                  <a:pt x="988" y="0"/>
                </a:lnTo>
                <a:lnTo>
                  <a:pt x="984" y="0"/>
                </a:lnTo>
                <a:lnTo>
                  <a:pt x="984" y="0"/>
                </a:lnTo>
                <a:lnTo>
                  <a:pt x="983" y="0"/>
                </a:lnTo>
                <a:lnTo>
                  <a:pt x="983" y="0"/>
                </a:lnTo>
                <a:lnTo>
                  <a:pt x="981" y="0"/>
                </a:lnTo>
                <a:lnTo>
                  <a:pt x="981" y="0"/>
                </a:lnTo>
                <a:lnTo>
                  <a:pt x="977" y="1"/>
                </a:lnTo>
                <a:lnTo>
                  <a:pt x="977" y="1"/>
                </a:lnTo>
                <a:lnTo>
                  <a:pt x="973" y="2"/>
                </a:lnTo>
                <a:lnTo>
                  <a:pt x="973" y="2"/>
                </a:lnTo>
                <a:lnTo>
                  <a:pt x="971" y="3"/>
                </a:lnTo>
                <a:lnTo>
                  <a:pt x="971" y="3"/>
                </a:lnTo>
                <a:lnTo>
                  <a:pt x="968" y="5"/>
                </a:lnTo>
                <a:lnTo>
                  <a:pt x="968" y="5"/>
                </a:lnTo>
                <a:lnTo>
                  <a:pt x="968" y="5"/>
                </a:lnTo>
                <a:lnTo>
                  <a:pt x="968" y="5"/>
                </a:lnTo>
                <a:lnTo>
                  <a:pt x="14" y="673"/>
                </a:lnTo>
                <a:lnTo>
                  <a:pt x="14" y="673"/>
                </a:lnTo>
                <a:lnTo>
                  <a:pt x="10" y="676"/>
                </a:lnTo>
                <a:lnTo>
                  <a:pt x="6" y="680"/>
                </a:lnTo>
                <a:lnTo>
                  <a:pt x="3" y="684"/>
                </a:lnTo>
                <a:lnTo>
                  <a:pt x="1" y="689"/>
                </a:lnTo>
                <a:lnTo>
                  <a:pt x="0" y="693"/>
                </a:lnTo>
                <a:lnTo>
                  <a:pt x="0" y="698"/>
                </a:lnTo>
                <a:lnTo>
                  <a:pt x="0" y="704"/>
                </a:lnTo>
                <a:lnTo>
                  <a:pt x="1" y="708"/>
                </a:lnTo>
                <a:lnTo>
                  <a:pt x="1" y="708"/>
                </a:lnTo>
                <a:lnTo>
                  <a:pt x="3" y="713"/>
                </a:lnTo>
                <a:lnTo>
                  <a:pt x="6" y="718"/>
                </a:lnTo>
                <a:lnTo>
                  <a:pt x="10" y="721"/>
                </a:lnTo>
                <a:lnTo>
                  <a:pt x="13" y="724"/>
                </a:lnTo>
                <a:lnTo>
                  <a:pt x="17" y="727"/>
                </a:lnTo>
                <a:lnTo>
                  <a:pt x="21" y="730"/>
                </a:lnTo>
                <a:lnTo>
                  <a:pt x="27" y="731"/>
                </a:lnTo>
                <a:lnTo>
                  <a:pt x="32" y="731"/>
                </a:lnTo>
                <a:lnTo>
                  <a:pt x="350" y="731"/>
                </a:lnTo>
                <a:lnTo>
                  <a:pt x="350" y="985"/>
                </a:lnTo>
                <a:lnTo>
                  <a:pt x="350" y="985"/>
                </a:lnTo>
                <a:lnTo>
                  <a:pt x="351" y="988"/>
                </a:lnTo>
                <a:lnTo>
                  <a:pt x="351" y="988"/>
                </a:lnTo>
                <a:lnTo>
                  <a:pt x="352" y="995"/>
                </a:lnTo>
                <a:lnTo>
                  <a:pt x="352" y="995"/>
                </a:lnTo>
                <a:lnTo>
                  <a:pt x="354" y="1000"/>
                </a:lnTo>
                <a:lnTo>
                  <a:pt x="354" y="1000"/>
                </a:lnTo>
                <a:lnTo>
                  <a:pt x="357" y="1005"/>
                </a:lnTo>
                <a:lnTo>
                  <a:pt x="357" y="1005"/>
                </a:lnTo>
                <a:lnTo>
                  <a:pt x="362" y="1010"/>
                </a:lnTo>
                <a:lnTo>
                  <a:pt x="362" y="1010"/>
                </a:lnTo>
                <a:lnTo>
                  <a:pt x="365" y="1012"/>
                </a:lnTo>
                <a:lnTo>
                  <a:pt x="365" y="1012"/>
                </a:lnTo>
                <a:lnTo>
                  <a:pt x="368" y="1014"/>
                </a:lnTo>
                <a:lnTo>
                  <a:pt x="368" y="1014"/>
                </a:lnTo>
                <a:lnTo>
                  <a:pt x="370" y="1015"/>
                </a:lnTo>
                <a:lnTo>
                  <a:pt x="370" y="1015"/>
                </a:lnTo>
                <a:lnTo>
                  <a:pt x="376" y="1016"/>
                </a:lnTo>
                <a:lnTo>
                  <a:pt x="382" y="1017"/>
                </a:lnTo>
                <a:lnTo>
                  <a:pt x="382" y="1017"/>
                </a:lnTo>
                <a:lnTo>
                  <a:pt x="382" y="1017"/>
                </a:lnTo>
                <a:lnTo>
                  <a:pt x="387" y="1016"/>
                </a:lnTo>
                <a:lnTo>
                  <a:pt x="393" y="1015"/>
                </a:lnTo>
                <a:lnTo>
                  <a:pt x="393" y="1015"/>
                </a:lnTo>
                <a:lnTo>
                  <a:pt x="395" y="1014"/>
                </a:lnTo>
                <a:lnTo>
                  <a:pt x="395" y="1014"/>
                </a:lnTo>
                <a:lnTo>
                  <a:pt x="399" y="1012"/>
                </a:lnTo>
                <a:lnTo>
                  <a:pt x="403" y="1007"/>
                </a:lnTo>
                <a:lnTo>
                  <a:pt x="403" y="1007"/>
                </a:lnTo>
                <a:lnTo>
                  <a:pt x="405" y="1006"/>
                </a:lnTo>
                <a:lnTo>
                  <a:pt x="405" y="1006"/>
                </a:lnTo>
                <a:lnTo>
                  <a:pt x="409" y="1002"/>
                </a:lnTo>
                <a:lnTo>
                  <a:pt x="524" y="821"/>
                </a:lnTo>
                <a:lnTo>
                  <a:pt x="524" y="821"/>
                </a:lnTo>
                <a:lnTo>
                  <a:pt x="526" y="822"/>
                </a:lnTo>
                <a:lnTo>
                  <a:pt x="876" y="1013"/>
                </a:lnTo>
                <a:lnTo>
                  <a:pt x="876" y="1013"/>
                </a:lnTo>
                <a:lnTo>
                  <a:pt x="883" y="1016"/>
                </a:lnTo>
                <a:lnTo>
                  <a:pt x="891" y="1017"/>
                </a:lnTo>
                <a:lnTo>
                  <a:pt x="898" y="1016"/>
                </a:lnTo>
                <a:lnTo>
                  <a:pt x="906" y="1013"/>
                </a:lnTo>
                <a:lnTo>
                  <a:pt x="906" y="1013"/>
                </a:lnTo>
                <a:lnTo>
                  <a:pt x="912" y="1009"/>
                </a:lnTo>
                <a:lnTo>
                  <a:pt x="917" y="1003"/>
                </a:lnTo>
                <a:lnTo>
                  <a:pt x="921" y="996"/>
                </a:lnTo>
                <a:lnTo>
                  <a:pt x="922" y="988"/>
                </a:lnTo>
                <a:lnTo>
                  <a:pt x="1017" y="34"/>
                </a:lnTo>
                <a:lnTo>
                  <a:pt x="1017" y="34"/>
                </a:lnTo>
                <a:lnTo>
                  <a:pt x="1017" y="31"/>
                </a:lnTo>
                <a:lnTo>
                  <a:pt x="1017" y="31"/>
                </a:lnTo>
                <a:close/>
                <a:moveTo>
                  <a:pt x="367" y="667"/>
                </a:moveTo>
                <a:lnTo>
                  <a:pt x="133" y="667"/>
                </a:lnTo>
                <a:lnTo>
                  <a:pt x="773" y="219"/>
                </a:lnTo>
                <a:lnTo>
                  <a:pt x="367" y="667"/>
                </a:lnTo>
                <a:close/>
                <a:moveTo>
                  <a:pt x="413" y="875"/>
                </a:moveTo>
                <a:lnTo>
                  <a:pt x="413" y="711"/>
                </a:lnTo>
                <a:lnTo>
                  <a:pt x="760" y="328"/>
                </a:lnTo>
                <a:lnTo>
                  <a:pt x="413" y="875"/>
                </a:lnTo>
                <a:close/>
                <a:moveTo>
                  <a:pt x="864" y="934"/>
                </a:moveTo>
                <a:lnTo>
                  <a:pt x="557" y="767"/>
                </a:lnTo>
                <a:lnTo>
                  <a:pt x="941" y="162"/>
                </a:lnTo>
                <a:lnTo>
                  <a:pt x="864" y="9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Freeform 80"/>
          <p:cNvSpPr>
            <a:spLocks noEditPoints="1"/>
          </p:cNvSpPr>
          <p:nvPr/>
        </p:nvSpPr>
        <p:spPr bwMode="auto">
          <a:xfrm>
            <a:off x="10381541" y="5101702"/>
            <a:ext cx="467282" cy="469582"/>
          </a:xfrm>
          <a:custGeom>
            <a:avLst/>
            <a:gdLst>
              <a:gd name="T0" fmla="*/ 1017 w 1017"/>
              <a:gd name="T1" fmla="*/ 28 h 1017"/>
              <a:gd name="T2" fmla="*/ 1017 w 1017"/>
              <a:gd name="T3" fmla="*/ 25 h 1017"/>
              <a:gd name="T4" fmla="*/ 1015 w 1017"/>
              <a:gd name="T5" fmla="*/ 19 h 1017"/>
              <a:gd name="T6" fmla="*/ 1014 w 1017"/>
              <a:gd name="T7" fmla="*/ 17 h 1017"/>
              <a:gd name="T8" fmla="*/ 1011 w 1017"/>
              <a:gd name="T9" fmla="*/ 12 h 1017"/>
              <a:gd name="T10" fmla="*/ 1008 w 1017"/>
              <a:gd name="T11" fmla="*/ 9 h 1017"/>
              <a:gd name="T12" fmla="*/ 1005 w 1017"/>
              <a:gd name="T13" fmla="*/ 6 h 1017"/>
              <a:gd name="T14" fmla="*/ 1003 w 1017"/>
              <a:gd name="T15" fmla="*/ 5 h 1017"/>
              <a:gd name="T16" fmla="*/ 1002 w 1017"/>
              <a:gd name="T17" fmla="*/ 4 h 1017"/>
              <a:gd name="T18" fmla="*/ 1002 w 1017"/>
              <a:gd name="T19" fmla="*/ 4 h 1017"/>
              <a:gd name="T20" fmla="*/ 995 w 1017"/>
              <a:gd name="T21" fmla="*/ 1 h 1017"/>
              <a:gd name="T22" fmla="*/ 991 w 1017"/>
              <a:gd name="T23" fmla="*/ 0 h 1017"/>
              <a:gd name="T24" fmla="*/ 984 w 1017"/>
              <a:gd name="T25" fmla="*/ 0 h 1017"/>
              <a:gd name="T26" fmla="*/ 983 w 1017"/>
              <a:gd name="T27" fmla="*/ 0 h 1017"/>
              <a:gd name="T28" fmla="*/ 977 w 1017"/>
              <a:gd name="T29" fmla="*/ 1 h 1017"/>
              <a:gd name="T30" fmla="*/ 973 w 1017"/>
              <a:gd name="T31" fmla="*/ 2 h 1017"/>
              <a:gd name="T32" fmla="*/ 968 w 1017"/>
              <a:gd name="T33" fmla="*/ 5 h 1017"/>
              <a:gd name="T34" fmla="*/ 968 w 1017"/>
              <a:gd name="T35" fmla="*/ 5 h 1017"/>
              <a:gd name="T36" fmla="*/ 10 w 1017"/>
              <a:gd name="T37" fmla="*/ 676 h 1017"/>
              <a:gd name="T38" fmla="*/ 1 w 1017"/>
              <a:gd name="T39" fmla="*/ 689 h 1017"/>
              <a:gd name="T40" fmla="*/ 0 w 1017"/>
              <a:gd name="T41" fmla="*/ 704 h 1017"/>
              <a:gd name="T42" fmla="*/ 3 w 1017"/>
              <a:gd name="T43" fmla="*/ 713 h 1017"/>
              <a:gd name="T44" fmla="*/ 13 w 1017"/>
              <a:gd name="T45" fmla="*/ 724 h 1017"/>
              <a:gd name="T46" fmla="*/ 27 w 1017"/>
              <a:gd name="T47" fmla="*/ 731 h 1017"/>
              <a:gd name="T48" fmla="*/ 350 w 1017"/>
              <a:gd name="T49" fmla="*/ 985 h 1017"/>
              <a:gd name="T50" fmla="*/ 351 w 1017"/>
              <a:gd name="T51" fmla="*/ 988 h 1017"/>
              <a:gd name="T52" fmla="*/ 354 w 1017"/>
              <a:gd name="T53" fmla="*/ 1000 h 1017"/>
              <a:gd name="T54" fmla="*/ 357 w 1017"/>
              <a:gd name="T55" fmla="*/ 1005 h 1017"/>
              <a:gd name="T56" fmla="*/ 365 w 1017"/>
              <a:gd name="T57" fmla="*/ 1012 h 1017"/>
              <a:gd name="T58" fmla="*/ 368 w 1017"/>
              <a:gd name="T59" fmla="*/ 1014 h 1017"/>
              <a:gd name="T60" fmla="*/ 376 w 1017"/>
              <a:gd name="T61" fmla="*/ 1016 h 1017"/>
              <a:gd name="T62" fmla="*/ 382 w 1017"/>
              <a:gd name="T63" fmla="*/ 1017 h 1017"/>
              <a:gd name="T64" fmla="*/ 393 w 1017"/>
              <a:gd name="T65" fmla="*/ 1015 h 1017"/>
              <a:gd name="T66" fmla="*/ 399 w 1017"/>
              <a:gd name="T67" fmla="*/ 1012 h 1017"/>
              <a:gd name="T68" fmla="*/ 405 w 1017"/>
              <a:gd name="T69" fmla="*/ 1006 h 1017"/>
              <a:gd name="T70" fmla="*/ 524 w 1017"/>
              <a:gd name="T71" fmla="*/ 821 h 1017"/>
              <a:gd name="T72" fmla="*/ 876 w 1017"/>
              <a:gd name="T73" fmla="*/ 1013 h 1017"/>
              <a:gd name="T74" fmla="*/ 891 w 1017"/>
              <a:gd name="T75" fmla="*/ 1017 h 1017"/>
              <a:gd name="T76" fmla="*/ 906 w 1017"/>
              <a:gd name="T77" fmla="*/ 1013 h 1017"/>
              <a:gd name="T78" fmla="*/ 921 w 1017"/>
              <a:gd name="T79" fmla="*/ 996 h 1017"/>
              <a:gd name="T80" fmla="*/ 1017 w 1017"/>
              <a:gd name="T81" fmla="*/ 34 h 1017"/>
              <a:gd name="T82" fmla="*/ 367 w 1017"/>
              <a:gd name="T83" fmla="*/ 667 h 1017"/>
              <a:gd name="T84" fmla="*/ 367 w 1017"/>
              <a:gd name="T85" fmla="*/ 667 h 1017"/>
              <a:gd name="T86" fmla="*/ 760 w 1017"/>
              <a:gd name="T87" fmla="*/ 328 h 1017"/>
              <a:gd name="T88" fmla="*/ 557 w 1017"/>
              <a:gd name="T89" fmla="*/ 76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7" h="1017">
                <a:moveTo>
                  <a:pt x="1017" y="31"/>
                </a:moveTo>
                <a:lnTo>
                  <a:pt x="1017" y="31"/>
                </a:lnTo>
                <a:lnTo>
                  <a:pt x="1017" y="28"/>
                </a:lnTo>
                <a:lnTo>
                  <a:pt x="1017" y="28"/>
                </a:lnTo>
                <a:lnTo>
                  <a:pt x="1017" y="25"/>
                </a:lnTo>
                <a:lnTo>
                  <a:pt x="1017" y="25"/>
                </a:lnTo>
                <a:lnTo>
                  <a:pt x="1016" y="23"/>
                </a:lnTo>
                <a:lnTo>
                  <a:pt x="1016" y="23"/>
                </a:lnTo>
                <a:lnTo>
                  <a:pt x="1015" y="19"/>
                </a:lnTo>
                <a:lnTo>
                  <a:pt x="1015" y="19"/>
                </a:lnTo>
                <a:lnTo>
                  <a:pt x="1014" y="17"/>
                </a:lnTo>
                <a:lnTo>
                  <a:pt x="1014" y="17"/>
                </a:lnTo>
                <a:lnTo>
                  <a:pt x="1013" y="15"/>
                </a:lnTo>
                <a:lnTo>
                  <a:pt x="1013" y="15"/>
                </a:lnTo>
                <a:lnTo>
                  <a:pt x="1011" y="12"/>
                </a:lnTo>
                <a:lnTo>
                  <a:pt x="1011" y="12"/>
                </a:lnTo>
                <a:lnTo>
                  <a:pt x="1008" y="9"/>
                </a:lnTo>
                <a:lnTo>
                  <a:pt x="1008" y="9"/>
                </a:lnTo>
                <a:lnTo>
                  <a:pt x="1006" y="7"/>
                </a:lnTo>
                <a:lnTo>
                  <a:pt x="1006" y="7"/>
                </a:lnTo>
                <a:lnTo>
                  <a:pt x="1005" y="6"/>
                </a:lnTo>
                <a:lnTo>
                  <a:pt x="1005" y="6"/>
                </a:lnTo>
                <a:lnTo>
                  <a:pt x="1003" y="5"/>
                </a:lnTo>
                <a:lnTo>
                  <a:pt x="1003" y="5"/>
                </a:lnTo>
                <a:lnTo>
                  <a:pt x="1002" y="4"/>
                </a:lnTo>
                <a:lnTo>
                  <a:pt x="1002" y="4"/>
                </a:lnTo>
                <a:lnTo>
                  <a:pt x="1002" y="4"/>
                </a:lnTo>
                <a:lnTo>
                  <a:pt x="1002" y="4"/>
                </a:lnTo>
                <a:lnTo>
                  <a:pt x="1002" y="4"/>
                </a:lnTo>
                <a:lnTo>
                  <a:pt x="1002" y="4"/>
                </a:lnTo>
                <a:lnTo>
                  <a:pt x="998" y="2"/>
                </a:lnTo>
                <a:lnTo>
                  <a:pt x="998" y="2"/>
                </a:lnTo>
                <a:lnTo>
                  <a:pt x="995" y="1"/>
                </a:lnTo>
                <a:lnTo>
                  <a:pt x="995" y="1"/>
                </a:lnTo>
                <a:lnTo>
                  <a:pt x="991" y="0"/>
                </a:lnTo>
                <a:lnTo>
                  <a:pt x="991" y="0"/>
                </a:lnTo>
                <a:lnTo>
                  <a:pt x="988" y="0"/>
                </a:lnTo>
                <a:lnTo>
                  <a:pt x="988" y="0"/>
                </a:lnTo>
                <a:lnTo>
                  <a:pt x="984" y="0"/>
                </a:lnTo>
                <a:lnTo>
                  <a:pt x="984" y="0"/>
                </a:lnTo>
                <a:lnTo>
                  <a:pt x="983" y="0"/>
                </a:lnTo>
                <a:lnTo>
                  <a:pt x="983" y="0"/>
                </a:lnTo>
                <a:lnTo>
                  <a:pt x="981" y="0"/>
                </a:lnTo>
                <a:lnTo>
                  <a:pt x="981" y="0"/>
                </a:lnTo>
                <a:lnTo>
                  <a:pt x="977" y="1"/>
                </a:lnTo>
                <a:lnTo>
                  <a:pt x="977" y="1"/>
                </a:lnTo>
                <a:lnTo>
                  <a:pt x="973" y="2"/>
                </a:lnTo>
                <a:lnTo>
                  <a:pt x="973" y="2"/>
                </a:lnTo>
                <a:lnTo>
                  <a:pt x="971" y="3"/>
                </a:lnTo>
                <a:lnTo>
                  <a:pt x="971" y="3"/>
                </a:lnTo>
                <a:lnTo>
                  <a:pt x="968" y="5"/>
                </a:lnTo>
                <a:lnTo>
                  <a:pt x="968" y="5"/>
                </a:lnTo>
                <a:lnTo>
                  <a:pt x="968" y="5"/>
                </a:lnTo>
                <a:lnTo>
                  <a:pt x="968" y="5"/>
                </a:lnTo>
                <a:lnTo>
                  <a:pt x="14" y="673"/>
                </a:lnTo>
                <a:lnTo>
                  <a:pt x="14" y="673"/>
                </a:lnTo>
                <a:lnTo>
                  <a:pt x="10" y="676"/>
                </a:lnTo>
                <a:lnTo>
                  <a:pt x="6" y="680"/>
                </a:lnTo>
                <a:lnTo>
                  <a:pt x="3" y="684"/>
                </a:lnTo>
                <a:lnTo>
                  <a:pt x="1" y="689"/>
                </a:lnTo>
                <a:lnTo>
                  <a:pt x="0" y="693"/>
                </a:lnTo>
                <a:lnTo>
                  <a:pt x="0" y="698"/>
                </a:lnTo>
                <a:lnTo>
                  <a:pt x="0" y="704"/>
                </a:lnTo>
                <a:lnTo>
                  <a:pt x="1" y="708"/>
                </a:lnTo>
                <a:lnTo>
                  <a:pt x="1" y="708"/>
                </a:lnTo>
                <a:lnTo>
                  <a:pt x="3" y="713"/>
                </a:lnTo>
                <a:lnTo>
                  <a:pt x="6" y="718"/>
                </a:lnTo>
                <a:lnTo>
                  <a:pt x="10" y="721"/>
                </a:lnTo>
                <a:lnTo>
                  <a:pt x="13" y="724"/>
                </a:lnTo>
                <a:lnTo>
                  <a:pt x="17" y="727"/>
                </a:lnTo>
                <a:lnTo>
                  <a:pt x="21" y="730"/>
                </a:lnTo>
                <a:lnTo>
                  <a:pt x="27" y="731"/>
                </a:lnTo>
                <a:lnTo>
                  <a:pt x="32" y="731"/>
                </a:lnTo>
                <a:lnTo>
                  <a:pt x="350" y="731"/>
                </a:lnTo>
                <a:lnTo>
                  <a:pt x="350" y="985"/>
                </a:lnTo>
                <a:lnTo>
                  <a:pt x="350" y="985"/>
                </a:lnTo>
                <a:lnTo>
                  <a:pt x="351" y="988"/>
                </a:lnTo>
                <a:lnTo>
                  <a:pt x="351" y="988"/>
                </a:lnTo>
                <a:lnTo>
                  <a:pt x="352" y="995"/>
                </a:lnTo>
                <a:lnTo>
                  <a:pt x="352" y="995"/>
                </a:lnTo>
                <a:lnTo>
                  <a:pt x="354" y="1000"/>
                </a:lnTo>
                <a:lnTo>
                  <a:pt x="354" y="1000"/>
                </a:lnTo>
                <a:lnTo>
                  <a:pt x="357" y="1005"/>
                </a:lnTo>
                <a:lnTo>
                  <a:pt x="357" y="1005"/>
                </a:lnTo>
                <a:lnTo>
                  <a:pt x="362" y="1010"/>
                </a:lnTo>
                <a:lnTo>
                  <a:pt x="362" y="1010"/>
                </a:lnTo>
                <a:lnTo>
                  <a:pt x="365" y="1012"/>
                </a:lnTo>
                <a:lnTo>
                  <a:pt x="365" y="1012"/>
                </a:lnTo>
                <a:lnTo>
                  <a:pt x="368" y="1014"/>
                </a:lnTo>
                <a:lnTo>
                  <a:pt x="368" y="1014"/>
                </a:lnTo>
                <a:lnTo>
                  <a:pt x="370" y="1015"/>
                </a:lnTo>
                <a:lnTo>
                  <a:pt x="370" y="1015"/>
                </a:lnTo>
                <a:lnTo>
                  <a:pt x="376" y="1016"/>
                </a:lnTo>
                <a:lnTo>
                  <a:pt x="382" y="1017"/>
                </a:lnTo>
                <a:lnTo>
                  <a:pt x="382" y="1017"/>
                </a:lnTo>
                <a:lnTo>
                  <a:pt x="382" y="1017"/>
                </a:lnTo>
                <a:lnTo>
                  <a:pt x="387" y="1016"/>
                </a:lnTo>
                <a:lnTo>
                  <a:pt x="393" y="1015"/>
                </a:lnTo>
                <a:lnTo>
                  <a:pt x="393" y="1015"/>
                </a:lnTo>
                <a:lnTo>
                  <a:pt x="395" y="1014"/>
                </a:lnTo>
                <a:lnTo>
                  <a:pt x="395" y="1014"/>
                </a:lnTo>
                <a:lnTo>
                  <a:pt x="399" y="1012"/>
                </a:lnTo>
                <a:lnTo>
                  <a:pt x="403" y="1007"/>
                </a:lnTo>
                <a:lnTo>
                  <a:pt x="403" y="1007"/>
                </a:lnTo>
                <a:lnTo>
                  <a:pt x="405" y="1006"/>
                </a:lnTo>
                <a:lnTo>
                  <a:pt x="405" y="1006"/>
                </a:lnTo>
                <a:lnTo>
                  <a:pt x="409" y="1002"/>
                </a:lnTo>
                <a:lnTo>
                  <a:pt x="524" y="821"/>
                </a:lnTo>
                <a:lnTo>
                  <a:pt x="524" y="821"/>
                </a:lnTo>
                <a:lnTo>
                  <a:pt x="526" y="822"/>
                </a:lnTo>
                <a:lnTo>
                  <a:pt x="876" y="1013"/>
                </a:lnTo>
                <a:lnTo>
                  <a:pt x="876" y="1013"/>
                </a:lnTo>
                <a:lnTo>
                  <a:pt x="883" y="1016"/>
                </a:lnTo>
                <a:lnTo>
                  <a:pt x="891" y="1017"/>
                </a:lnTo>
                <a:lnTo>
                  <a:pt x="898" y="1016"/>
                </a:lnTo>
                <a:lnTo>
                  <a:pt x="906" y="1013"/>
                </a:lnTo>
                <a:lnTo>
                  <a:pt x="906" y="1013"/>
                </a:lnTo>
                <a:lnTo>
                  <a:pt x="912" y="1009"/>
                </a:lnTo>
                <a:lnTo>
                  <a:pt x="917" y="1003"/>
                </a:lnTo>
                <a:lnTo>
                  <a:pt x="921" y="996"/>
                </a:lnTo>
                <a:lnTo>
                  <a:pt x="922" y="988"/>
                </a:lnTo>
                <a:lnTo>
                  <a:pt x="1017" y="34"/>
                </a:lnTo>
                <a:lnTo>
                  <a:pt x="1017" y="34"/>
                </a:lnTo>
                <a:lnTo>
                  <a:pt x="1017" y="31"/>
                </a:lnTo>
                <a:lnTo>
                  <a:pt x="1017" y="31"/>
                </a:lnTo>
                <a:close/>
                <a:moveTo>
                  <a:pt x="367" y="667"/>
                </a:moveTo>
                <a:lnTo>
                  <a:pt x="133" y="667"/>
                </a:lnTo>
                <a:lnTo>
                  <a:pt x="773" y="219"/>
                </a:lnTo>
                <a:lnTo>
                  <a:pt x="367" y="667"/>
                </a:lnTo>
                <a:close/>
                <a:moveTo>
                  <a:pt x="413" y="875"/>
                </a:moveTo>
                <a:lnTo>
                  <a:pt x="413" y="711"/>
                </a:lnTo>
                <a:lnTo>
                  <a:pt x="760" y="328"/>
                </a:lnTo>
                <a:lnTo>
                  <a:pt x="413" y="875"/>
                </a:lnTo>
                <a:close/>
                <a:moveTo>
                  <a:pt x="864" y="934"/>
                </a:moveTo>
                <a:lnTo>
                  <a:pt x="557" y="767"/>
                </a:lnTo>
                <a:lnTo>
                  <a:pt x="941" y="162"/>
                </a:lnTo>
                <a:lnTo>
                  <a:pt x="864" y="9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381430"/>
            <a:ext cx="12192000" cy="6095140"/>
          </a:xfrm>
          <a:prstGeom prst="rect">
            <a:avLst/>
          </a:prstGeom>
        </p:spPr>
      </p:pic>
      <p:sp>
        <p:nvSpPr>
          <p:cNvPr id="9" name="TextBox 64"/>
          <p:cNvSpPr txBox="1"/>
          <p:nvPr/>
        </p:nvSpPr>
        <p:spPr>
          <a:xfrm>
            <a:off x="4298991" y="2669519"/>
            <a:ext cx="323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 fontAlgn="ctr"/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实现方案</a:t>
            </a:r>
          </a:p>
        </p:txBody>
      </p:sp>
      <p:sp>
        <p:nvSpPr>
          <p:cNvPr id="11" name="椭圆 10"/>
          <p:cNvSpPr/>
          <p:nvPr/>
        </p:nvSpPr>
        <p:spPr>
          <a:xfrm flipH="1" flipV="1">
            <a:off x="3878185" y="2089685"/>
            <a:ext cx="45719" cy="278158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3463" y="484387"/>
            <a:ext cx="2694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PART 02</a:t>
            </a:r>
            <a:endParaRPr kumimoji="0" lang="zh-CN" altLang="en-US" sz="2800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Freeform 168"/>
          <p:cNvSpPr>
            <a:spLocks noChangeAspect="1" noEditPoints="1"/>
          </p:cNvSpPr>
          <p:nvPr/>
        </p:nvSpPr>
        <p:spPr bwMode="auto">
          <a:xfrm>
            <a:off x="1867374" y="2703772"/>
            <a:ext cx="1592024" cy="1450457"/>
          </a:xfrm>
          <a:custGeom>
            <a:avLst/>
            <a:gdLst>
              <a:gd name="T0" fmla="*/ 4 w 94"/>
              <a:gd name="T1" fmla="*/ 19 h 81"/>
              <a:gd name="T2" fmla="*/ 46 w 94"/>
              <a:gd name="T3" fmla="*/ 19 h 81"/>
              <a:gd name="T4" fmla="*/ 50 w 94"/>
              <a:gd name="T5" fmla="*/ 16 h 81"/>
              <a:gd name="T6" fmla="*/ 73 w 94"/>
              <a:gd name="T7" fmla="*/ 0 h 81"/>
              <a:gd name="T8" fmla="*/ 73 w 94"/>
              <a:gd name="T9" fmla="*/ 33 h 81"/>
              <a:gd name="T10" fmla="*/ 73 w 94"/>
              <a:gd name="T11" fmla="*/ 66 h 81"/>
              <a:gd name="T12" fmla="*/ 50 w 94"/>
              <a:gd name="T13" fmla="*/ 49 h 81"/>
              <a:gd name="T14" fmla="*/ 46 w 94"/>
              <a:gd name="T15" fmla="*/ 47 h 81"/>
              <a:gd name="T16" fmla="*/ 33 w 94"/>
              <a:gd name="T17" fmla="*/ 47 h 81"/>
              <a:gd name="T18" fmla="*/ 40 w 94"/>
              <a:gd name="T19" fmla="*/ 70 h 81"/>
              <a:gd name="T20" fmla="*/ 45 w 94"/>
              <a:gd name="T21" fmla="*/ 70 h 81"/>
              <a:gd name="T22" fmla="*/ 45 w 94"/>
              <a:gd name="T23" fmla="*/ 81 h 81"/>
              <a:gd name="T24" fmla="*/ 43 w 94"/>
              <a:gd name="T25" fmla="*/ 81 h 81"/>
              <a:gd name="T26" fmla="*/ 21 w 94"/>
              <a:gd name="T27" fmla="*/ 81 h 81"/>
              <a:gd name="T28" fmla="*/ 11 w 94"/>
              <a:gd name="T29" fmla="*/ 47 h 81"/>
              <a:gd name="T30" fmla="*/ 4 w 94"/>
              <a:gd name="T31" fmla="*/ 47 h 81"/>
              <a:gd name="T32" fmla="*/ 4 w 94"/>
              <a:gd name="T33" fmla="*/ 19 h 81"/>
              <a:gd name="T34" fmla="*/ 87 w 94"/>
              <a:gd name="T35" fmla="*/ 23 h 81"/>
              <a:gd name="T36" fmla="*/ 94 w 94"/>
              <a:gd name="T37" fmla="*/ 33 h 81"/>
              <a:gd name="T38" fmla="*/ 87 w 94"/>
              <a:gd name="T39" fmla="*/ 43 h 81"/>
              <a:gd name="T40" fmla="*/ 87 w 94"/>
              <a:gd name="T41" fmla="*/ 66 h 81"/>
              <a:gd name="T42" fmla="*/ 78 w 94"/>
              <a:gd name="T43" fmla="*/ 66 h 81"/>
              <a:gd name="T44" fmla="*/ 78 w 94"/>
              <a:gd name="T45" fmla="*/ 0 h 81"/>
              <a:gd name="T46" fmla="*/ 87 w 94"/>
              <a:gd name="T47" fmla="*/ 0 h 81"/>
              <a:gd name="T48" fmla="*/ 87 w 94"/>
              <a:gd name="T49" fmla="*/ 23 h 81"/>
              <a:gd name="T50" fmla="*/ 46 w 94"/>
              <a:gd name="T51" fmla="*/ 49 h 81"/>
              <a:gd name="T52" fmla="*/ 37 w 94"/>
              <a:gd name="T53" fmla="*/ 49 h 81"/>
              <a:gd name="T54" fmla="*/ 40 w 94"/>
              <a:gd name="T55" fmla="*/ 61 h 81"/>
              <a:gd name="T56" fmla="*/ 43 w 94"/>
              <a:gd name="T57" fmla="*/ 61 h 81"/>
              <a:gd name="T58" fmla="*/ 43 w 94"/>
              <a:gd name="T59" fmla="*/ 57 h 81"/>
              <a:gd name="T60" fmla="*/ 46 w 94"/>
              <a:gd name="T61" fmla="*/ 4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81">
                <a:moveTo>
                  <a:pt x="4" y="19"/>
                </a:moveTo>
                <a:cubicBezTo>
                  <a:pt x="46" y="19"/>
                  <a:pt x="46" y="19"/>
                  <a:pt x="46" y="19"/>
                </a:cubicBezTo>
                <a:cubicBezTo>
                  <a:pt x="50" y="16"/>
                  <a:pt x="50" y="16"/>
                  <a:pt x="50" y="16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66"/>
                  <a:pt x="73" y="66"/>
                  <a:pt x="73" y="66"/>
                </a:cubicBezTo>
                <a:cubicBezTo>
                  <a:pt x="50" y="49"/>
                  <a:pt x="50" y="49"/>
                  <a:pt x="50" y="49"/>
                </a:cubicBezTo>
                <a:cubicBezTo>
                  <a:pt x="46" y="47"/>
                  <a:pt x="46" y="47"/>
                  <a:pt x="46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40" y="70"/>
                  <a:pt x="40" y="70"/>
                  <a:pt x="40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11" y="47"/>
                  <a:pt x="11" y="47"/>
                  <a:pt x="11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7"/>
                  <a:pt x="0" y="28"/>
                  <a:pt x="4" y="19"/>
                </a:cubicBezTo>
                <a:close/>
                <a:moveTo>
                  <a:pt x="87" y="23"/>
                </a:moveTo>
                <a:cubicBezTo>
                  <a:pt x="91" y="24"/>
                  <a:pt x="94" y="28"/>
                  <a:pt x="94" y="33"/>
                </a:cubicBezTo>
                <a:cubicBezTo>
                  <a:pt x="94" y="38"/>
                  <a:pt x="91" y="42"/>
                  <a:pt x="87" y="43"/>
                </a:cubicBezTo>
                <a:cubicBezTo>
                  <a:pt x="87" y="66"/>
                  <a:pt x="87" y="66"/>
                  <a:pt x="8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23"/>
                  <a:pt x="87" y="23"/>
                  <a:pt x="87" y="23"/>
                </a:cubicBezTo>
                <a:close/>
                <a:moveTo>
                  <a:pt x="46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40" y="61"/>
                  <a:pt x="40" y="61"/>
                  <a:pt x="40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57"/>
                  <a:pt x="43" y="57"/>
                  <a:pt x="43" y="57"/>
                </a:cubicBezTo>
                <a:lnTo>
                  <a:pt x="46" y="49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0">
        <p:split orient="vert"/>
      </p:transition>
    </mc:Choice>
    <mc:Fallback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51579" y="1386151"/>
            <a:ext cx="5004497" cy="4387437"/>
            <a:chOff x="6301303" y="1473236"/>
            <a:chExt cx="5004497" cy="4387437"/>
          </a:xfrm>
        </p:grpSpPr>
        <p:pic>
          <p:nvPicPr>
            <p:cNvPr id="3" name="Picture 26" descr="iMa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1303" y="1473236"/>
              <a:ext cx="5004497" cy="4387437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 rot="16200000">
              <a:off x="7799444" y="1288602"/>
              <a:ext cx="2071769" cy="3674673"/>
            </a:xfrm>
            <a:prstGeom prst="rect">
              <a:avLst/>
            </a:prstGeom>
          </p:spPr>
        </p:pic>
        <p:sp>
          <p:nvSpPr>
            <p:cNvPr id="6" name="Google Shape;86;p19"/>
            <p:cNvSpPr txBox="1"/>
            <p:nvPr/>
          </p:nvSpPr>
          <p:spPr>
            <a:xfrm>
              <a:off x="7243501" y="2807203"/>
              <a:ext cx="3183654" cy="434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实现方案</a:t>
              </a:r>
              <a:endParaRPr lang="en-US" altLang="zh-CN" sz="2800" b="1" kern="12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Text Placeholder 3"/>
          <p:cNvSpPr txBox="1"/>
          <p:nvPr/>
        </p:nvSpPr>
        <p:spPr>
          <a:xfrm>
            <a:off x="6792689" y="1190507"/>
            <a:ext cx="3817430" cy="301625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828800" rt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800" b="1" kern="1200" dirty="0">
                <a:solidFill>
                  <a:schemeClr val="bg1"/>
                </a:solidFill>
                <a:cs typeface="+mn-ea"/>
                <a:sym typeface="+mn-lt"/>
              </a:rPr>
              <a:t>实现方案</a:t>
            </a:r>
            <a:endParaRPr lang="en-US" altLang="zh-CN" sz="2800" b="1" kern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l"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借助数学工具</a:t>
            </a:r>
            <a:r>
              <a:rPr 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，设计相关算法，设计相关数据结构，采用编程，利用计算机实现。</a:t>
            </a:r>
            <a:r>
              <a:rPr 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在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指导</a:t>
            </a:r>
            <a:r>
              <a:rPr 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老师与成员们的综合论证下</a:t>
            </a:r>
            <a:r>
              <a:rPr 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，</a:t>
            </a:r>
            <a:r>
              <a:rPr 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我们已经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明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确</a:t>
            </a:r>
            <a:r>
              <a:rPr 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一些事实。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16200000">
            <a:off x="7350881" y="4122629"/>
            <a:ext cx="419101" cy="1535484"/>
          </a:xfrm>
          <a:prstGeom prst="roundRect">
            <a:avLst>
              <a:gd name="adj" fmla="val 50000"/>
            </a:avLst>
          </a:prstGeom>
        </p:spPr>
      </p:pic>
      <p:sp>
        <p:nvSpPr>
          <p:cNvPr id="10" name="Rectangle 7"/>
          <p:cNvSpPr/>
          <p:nvPr/>
        </p:nvSpPr>
        <p:spPr>
          <a:xfrm>
            <a:off x="6932388" y="4692490"/>
            <a:ext cx="12560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2000" b="1" dirty="0">
                <a:solidFill>
                  <a:schemeClr val="bg1"/>
                </a:solidFill>
                <a:cs typeface="+mn-ea"/>
                <a:sym typeface="+mn-lt"/>
              </a:rPr>
              <a:t>ENTER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10119" y="67338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3"/>
          <p:cNvGrpSpPr/>
          <p:nvPr/>
        </p:nvGrpSpPr>
        <p:grpSpPr>
          <a:xfrm>
            <a:off x="1" y="2037958"/>
            <a:ext cx="2129977" cy="691283"/>
            <a:chOff x="0" y="1419612"/>
            <a:chExt cx="1597483" cy="518462"/>
          </a:xfrm>
          <a:solidFill>
            <a:schemeClr val="bg1"/>
          </a:solidFill>
        </p:grpSpPr>
        <p:sp>
          <p:nvSpPr>
            <p:cNvPr id="3" name="Rectangle 38"/>
            <p:cNvSpPr/>
            <p:nvPr/>
          </p:nvSpPr>
          <p:spPr>
            <a:xfrm>
              <a:off x="0" y="1419612"/>
              <a:ext cx="1597483" cy="51846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Text Placeholder 3"/>
            <p:cNvSpPr txBox="1"/>
            <p:nvPr/>
          </p:nvSpPr>
          <p:spPr>
            <a:xfrm>
              <a:off x="589208" y="1540344"/>
              <a:ext cx="732990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200">
                <a:spcBef>
                  <a:spcPct val="2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grpSp>
        <p:nvGrpSpPr>
          <p:cNvPr id="5" name="Group 114"/>
          <p:cNvGrpSpPr/>
          <p:nvPr/>
        </p:nvGrpSpPr>
        <p:grpSpPr>
          <a:xfrm>
            <a:off x="1" y="3138892"/>
            <a:ext cx="2129977" cy="691283"/>
            <a:chOff x="0" y="2226109"/>
            <a:chExt cx="1597483" cy="518462"/>
          </a:xfrm>
          <a:solidFill>
            <a:schemeClr val="bg1"/>
          </a:solidFill>
        </p:grpSpPr>
        <p:sp>
          <p:nvSpPr>
            <p:cNvPr id="6" name="Rectangle 40"/>
            <p:cNvSpPr/>
            <p:nvPr/>
          </p:nvSpPr>
          <p:spPr>
            <a:xfrm>
              <a:off x="0" y="2226109"/>
              <a:ext cx="1597483" cy="51846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Text Placeholder 3"/>
            <p:cNvSpPr txBox="1"/>
            <p:nvPr/>
          </p:nvSpPr>
          <p:spPr>
            <a:xfrm>
              <a:off x="575072" y="2346841"/>
              <a:ext cx="747126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200">
                <a:spcBef>
                  <a:spcPct val="2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8" name="Group 115"/>
          <p:cNvGrpSpPr/>
          <p:nvPr/>
        </p:nvGrpSpPr>
        <p:grpSpPr>
          <a:xfrm>
            <a:off x="1" y="4239826"/>
            <a:ext cx="2129977" cy="691283"/>
            <a:chOff x="0" y="3090216"/>
            <a:chExt cx="1597483" cy="518462"/>
          </a:xfrm>
          <a:solidFill>
            <a:schemeClr val="bg1"/>
          </a:solidFill>
        </p:grpSpPr>
        <p:sp>
          <p:nvSpPr>
            <p:cNvPr id="9" name="Rectangle 43"/>
            <p:cNvSpPr/>
            <p:nvPr/>
          </p:nvSpPr>
          <p:spPr>
            <a:xfrm>
              <a:off x="0" y="3090216"/>
              <a:ext cx="1597483" cy="51846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 Placeholder 3"/>
            <p:cNvSpPr txBox="1"/>
            <p:nvPr/>
          </p:nvSpPr>
          <p:spPr>
            <a:xfrm>
              <a:off x="575072" y="3210948"/>
              <a:ext cx="747126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200">
                <a:spcBef>
                  <a:spcPct val="2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grpSp>
        <p:nvGrpSpPr>
          <p:cNvPr id="11" name="Group 116"/>
          <p:cNvGrpSpPr/>
          <p:nvPr/>
        </p:nvGrpSpPr>
        <p:grpSpPr>
          <a:xfrm>
            <a:off x="1" y="5340761"/>
            <a:ext cx="2129977" cy="691283"/>
            <a:chOff x="0" y="3896714"/>
            <a:chExt cx="1597483" cy="518462"/>
          </a:xfrm>
          <a:solidFill>
            <a:schemeClr val="bg1"/>
          </a:solidFill>
        </p:grpSpPr>
        <p:sp>
          <p:nvSpPr>
            <p:cNvPr id="12" name="Rectangle 46"/>
            <p:cNvSpPr/>
            <p:nvPr/>
          </p:nvSpPr>
          <p:spPr>
            <a:xfrm>
              <a:off x="0" y="3896714"/>
              <a:ext cx="1597483" cy="51846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Text Placeholder 3"/>
            <p:cNvSpPr txBox="1"/>
            <p:nvPr/>
          </p:nvSpPr>
          <p:spPr>
            <a:xfrm>
              <a:off x="575072" y="4017446"/>
              <a:ext cx="747125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200">
                <a:spcBef>
                  <a:spcPct val="2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sp>
        <p:nvSpPr>
          <p:cNvPr id="14" name="Freeform 37"/>
          <p:cNvSpPr/>
          <p:nvPr/>
        </p:nvSpPr>
        <p:spPr>
          <a:xfrm rot="16200000">
            <a:off x="1523362" y="2123908"/>
            <a:ext cx="844903" cy="365764"/>
          </a:xfrm>
          <a:custGeom>
            <a:avLst/>
            <a:gdLst>
              <a:gd name="connsiteX0" fmla="*/ 0 w 633676"/>
              <a:gd name="connsiteY0" fmla="*/ 274320 h 274320"/>
              <a:gd name="connsiteX1" fmla="*/ 68580 w 633676"/>
              <a:gd name="connsiteY1" fmla="*/ 0 h 274320"/>
              <a:gd name="connsiteX2" fmla="*/ 633676 w 633676"/>
              <a:gd name="connsiteY2" fmla="*/ 0 h 274320"/>
              <a:gd name="connsiteX3" fmla="*/ 565096 w 633676"/>
              <a:gd name="connsiteY3" fmla="*/ 274320 h 274320"/>
              <a:gd name="connsiteX4" fmla="*/ 0 w 633676"/>
              <a:gd name="connsiteY4" fmla="*/ 274320 h 274320"/>
              <a:gd name="connsiteX0-1" fmla="*/ 0 w 633676"/>
              <a:gd name="connsiteY0-2" fmla="*/ 274320 h 274320"/>
              <a:gd name="connsiteX1-3" fmla="*/ 115214 w 633676"/>
              <a:gd name="connsiteY1-4" fmla="*/ 0 h 274320"/>
              <a:gd name="connsiteX2-5" fmla="*/ 633676 w 633676"/>
              <a:gd name="connsiteY2-6" fmla="*/ 0 h 274320"/>
              <a:gd name="connsiteX3-7" fmla="*/ 565096 w 633676"/>
              <a:gd name="connsiteY3-8" fmla="*/ 274320 h 274320"/>
              <a:gd name="connsiteX4-9" fmla="*/ 0 w 633676"/>
              <a:gd name="connsiteY4-10" fmla="*/ 274320 h 274320"/>
              <a:gd name="connsiteX0-11" fmla="*/ 0 w 576069"/>
              <a:gd name="connsiteY0-12" fmla="*/ 274320 h 274320"/>
              <a:gd name="connsiteX1-13" fmla="*/ 57607 w 576069"/>
              <a:gd name="connsiteY1-14" fmla="*/ 0 h 274320"/>
              <a:gd name="connsiteX2-15" fmla="*/ 576069 w 576069"/>
              <a:gd name="connsiteY2-16" fmla="*/ 0 h 274320"/>
              <a:gd name="connsiteX3-17" fmla="*/ 507489 w 576069"/>
              <a:gd name="connsiteY3-18" fmla="*/ 274320 h 274320"/>
              <a:gd name="connsiteX4-19" fmla="*/ 0 w 576069"/>
              <a:gd name="connsiteY4-20" fmla="*/ 274320 h 274320"/>
              <a:gd name="connsiteX0-21" fmla="*/ 0 w 576069"/>
              <a:gd name="connsiteY0-22" fmla="*/ 274323 h 274323"/>
              <a:gd name="connsiteX1-23" fmla="*/ 57607 w 576069"/>
              <a:gd name="connsiteY1-24" fmla="*/ 0 h 274323"/>
              <a:gd name="connsiteX2-25" fmla="*/ 576069 w 576069"/>
              <a:gd name="connsiteY2-26" fmla="*/ 0 h 274323"/>
              <a:gd name="connsiteX3-27" fmla="*/ 507489 w 576069"/>
              <a:gd name="connsiteY3-28" fmla="*/ 274320 h 274323"/>
              <a:gd name="connsiteX4-29" fmla="*/ 0 w 576069"/>
              <a:gd name="connsiteY4-30" fmla="*/ 274323 h 274323"/>
              <a:gd name="connsiteX0-31" fmla="*/ 0 w 576069"/>
              <a:gd name="connsiteY0-32" fmla="*/ 274323 h 274323"/>
              <a:gd name="connsiteX1-33" fmla="*/ 57607 w 576069"/>
              <a:gd name="connsiteY1-34" fmla="*/ 0 h 274323"/>
              <a:gd name="connsiteX2-35" fmla="*/ 576069 w 576069"/>
              <a:gd name="connsiteY2-36" fmla="*/ 0 h 274323"/>
              <a:gd name="connsiteX3-37" fmla="*/ 507489 w 576069"/>
              <a:gd name="connsiteY3-38" fmla="*/ 274320 h 274323"/>
              <a:gd name="connsiteX4-39" fmla="*/ 0 w 576069"/>
              <a:gd name="connsiteY4-40" fmla="*/ 274323 h 274323"/>
              <a:gd name="connsiteX0-41" fmla="*/ 0 w 633677"/>
              <a:gd name="connsiteY0-42" fmla="*/ 274323 h 274323"/>
              <a:gd name="connsiteX1-43" fmla="*/ 115215 w 633677"/>
              <a:gd name="connsiteY1-44" fmla="*/ 0 h 274323"/>
              <a:gd name="connsiteX2-45" fmla="*/ 633677 w 633677"/>
              <a:gd name="connsiteY2-46" fmla="*/ 0 h 274323"/>
              <a:gd name="connsiteX3-47" fmla="*/ 565097 w 633677"/>
              <a:gd name="connsiteY3-48" fmla="*/ 274320 h 274323"/>
              <a:gd name="connsiteX4-49" fmla="*/ 0 w 633677"/>
              <a:gd name="connsiteY4-50" fmla="*/ 274323 h 274323"/>
              <a:gd name="connsiteX0-51" fmla="*/ 0 w 633677"/>
              <a:gd name="connsiteY0-52" fmla="*/ 274323 h 274323"/>
              <a:gd name="connsiteX1-53" fmla="*/ 115215 w 633677"/>
              <a:gd name="connsiteY1-54" fmla="*/ 0 h 274323"/>
              <a:gd name="connsiteX2-55" fmla="*/ 633677 w 633677"/>
              <a:gd name="connsiteY2-56" fmla="*/ 0 h 274323"/>
              <a:gd name="connsiteX3-57" fmla="*/ 518463 w 633677"/>
              <a:gd name="connsiteY3-58" fmla="*/ 274323 h 274323"/>
              <a:gd name="connsiteX4-59" fmla="*/ 0 w 633677"/>
              <a:gd name="connsiteY4-60" fmla="*/ 274323 h 2743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3677" h="274323">
                <a:moveTo>
                  <a:pt x="0" y="274323"/>
                </a:moveTo>
                <a:lnTo>
                  <a:pt x="115215" y="0"/>
                </a:lnTo>
                <a:lnTo>
                  <a:pt x="633677" y="0"/>
                </a:lnTo>
                <a:lnTo>
                  <a:pt x="518463" y="274323"/>
                </a:lnTo>
                <a:lnTo>
                  <a:pt x="0" y="274323"/>
                </a:lnTo>
                <a:close/>
              </a:path>
            </a:pathLst>
          </a:custGeom>
          <a:solidFill>
            <a:srgbClr val="93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Freeform 41"/>
          <p:cNvSpPr/>
          <p:nvPr/>
        </p:nvSpPr>
        <p:spPr>
          <a:xfrm rot="16200000">
            <a:off x="1523362" y="3224841"/>
            <a:ext cx="844903" cy="365764"/>
          </a:xfrm>
          <a:custGeom>
            <a:avLst/>
            <a:gdLst>
              <a:gd name="connsiteX0" fmla="*/ 0 w 633676"/>
              <a:gd name="connsiteY0" fmla="*/ 274320 h 274320"/>
              <a:gd name="connsiteX1" fmla="*/ 68580 w 633676"/>
              <a:gd name="connsiteY1" fmla="*/ 0 h 274320"/>
              <a:gd name="connsiteX2" fmla="*/ 633676 w 633676"/>
              <a:gd name="connsiteY2" fmla="*/ 0 h 274320"/>
              <a:gd name="connsiteX3" fmla="*/ 565096 w 633676"/>
              <a:gd name="connsiteY3" fmla="*/ 274320 h 274320"/>
              <a:gd name="connsiteX4" fmla="*/ 0 w 633676"/>
              <a:gd name="connsiteY4" fmla="*/ 274320 h 274320"/>
              <a:gd name="connsiteX0-1" fmla="*/ 0 w 633676"/>
              <a:gd name="connsiteY0-2" fmla="*/ 274320 h 274320"/>
              <a:gd name="connsiteX1-3" fmla="*/ 115214 w 633676"/>
              <a:gd name="connsiteY1-4" fmla="*/ 0 h 274320"/>
              <a:gd name="connsiteX2-5" fmla="*/ 633676 w 633676"/>
              <a:gd name="connsiteY2-6" fmla="*/ 0 h 274320"/>
              <a:gd name="connsiteX3-7" fmla="*/ 565096 w 633676"/>
              <a:gd name="connsiteY3-8" fmla="*/ 274320 h 274320"/>
              <a:gd name="connsiteX4-9" fmla="*/ 0 w 633676"/>
              <a:gd name="connsiteY4-10" fmla="*/ 274320 h 274320"/>
              <a:gd name="connsiteX0-11" fmla="*/ 0 w 576069"/>
              <a:gd name="connsiteY0-12" fmla="*/ 274320 h 274320"/>
              <a:gd name="connsiteX1-13" fmla="*/ 57607 w 576069"/>
              <a:gd name="connsiteY1-14" fmla="*/ 0 h 274320"/>
              <a:gd name="connsiteX2-15" fmla="*/ 576069 w 576069"/>
              <a:gd name="connsiteY2-16" fmla="*/ 0 h 274320"/>
              <a:gd name="connsiteX3-17" fmla="*/ 507489 w 576069"/>
              <a:gd name="connsiteY3-18" fmla="*/ 274320 h 274320"/>
              <a:gd name="connsiteX4-19" fmla="*/ 0 w 576069"/>
              <a:gd name="connsiteY4-20" fmla="*/ 274320 h 274320"/>
              <a:gd name="connsiteX0-21" fmla="*/ 0 w 576069"/>
              <a:gd name="connsiteY0-22" fmla="*/ 274323 h 274323"/>
              <a:gd name="connsiteX1-23" fmla="*/ 57607 w 576069"/>
              <a:gd name="connsiteY1-24" fmla="*/ 0 h 274323"/>
              <a:gd name="connsiteX2-25" fmla="*/ 576069 w 576069"/>
              <a:gd name="connsiteY2-26" fmla="*/ 0 h 274323"/>
              <a:gd name="connsiteX3-27" fmla="*/ 507489 w 576069"/>
              <a:gd name="connsiteY3-28" fmla="*/ 274320 h 274323"/>
              <a:gd name="connsiteX4-29" fmla="*/ 0 w 576069"/>
              <a:gd name="connsiteY4-30" fmla="*/ 274323 h 274323"/>
              <a:gd name="connsiteX0-31" fmla="*/ 0 w 576069"/>
              <a:gd name="connsiteY0-32" fmla="*/ 274323 h 274323"/>
              <a:gd name="connsiteX1-33" fmla="*/ 57607 w 576069"/>
              <a:gd name="connsiteY1-34" fmla="*/ 0 h 274323"/>
              <a:gd name="connsiteX2-35" fmla="*/ 576069 w 576069"/>
              <a:gd name="connsiteY2-36" fmla="*/ 0 h 274323"/>
              <a:gd name="connsiteX3-37" fmla="*/ 507489 w 576069"/>
              <a:gd name="connsiteY3-38" fmla="*/ 274320 h 274323"/>
              <a:gd name="connsiteX4-39" fmla="*/ 0 w 576069"/>
              <a:gd name="connsiteY4-40" fmla="*/ 274323 h 274323"/>
              <a:gd name="connsiteX0-41" fmla="*/ 0 w 633677"/>
              <a:gd name="connsiteY0-42" fmla="*/ 274323 h 274323"/>
              <a:gd name="connsiteX1-43" fmla="*/ 115215 w 633677"/>
              <a:gd name="connsiteY1-44" fmla="*/ 0 h 274323"/>
              <a:gd name="connsiteX2-45" fmla="*/ 633677 w 633677"/>
              <a:gd name="connsiteY2-46" fmla="*/ 0 h 274323"/>
              <a:gd name="connsiteX3-47" fmla="*/ 565097 w 633677"/>
              <a:gd name="connsiteY3-48" fmla="*/ 274320 h 274323"/>
              <a:gd name="connsiteX4-49" fmla="*/ 0 w 633677"/>
              <a:gd name="connsiteY4-50" fmla="*/ 274323 h 274323"/>
              <a:gd name="connsiteX0-51" fmla="*/ 0 w 633677"/>
              <a:gd name="connsiteY0-52" fmla="*/ 274323 h 274323"/>
              <a:gd name="connsiteX1-53" fmla="*/ 115215 w 633677"/>
              <a:gd name="connsiteY1-54" fmla="*/ 0 h 274323"/>
              <a:gd name="connsiteX2-55" fmla="*/ 633677 w 633677"/>
              <a:gd name="connsiteY2-56" fmla="*/ 0 h 274323"/>
              <a:gd name="connsiteX3-57" fmla="*/ 518463 w 633677"/>
              <a:gd name="connsiteY3-58" fmla="*/ 274323 h 274323"/>
              <a:gd name="connsiteX4-59" fmla="*/ 0 w 633677"/>
              <a:gd name="connsiteY4-60" fmla="*/ 274323 h 2743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3677" h="274323">
                <a:moveTo>
                  <a:pt x="0" y="274323"/>
                </a:moveTo>
                <a:lnTo>
                  <a:pt x="115215" y="0"/>
                </a:lnTo>
                <a:lnTo>
                  <a:pt x="633677" y="0"/>
                </a:lnTo>
                <a:lnTo>
                  <a:pt x="518463" y="274323"/>
                </a:lnTo>
                <a:lnTo>
                  <a:pt x="0" y="274323"/>
                </a:lnTo>
                <a:close/>
              </a:path>
            </a:pathLst>
          </a:custGeom>
          <a:solidFill>
            <a:srgbClr val="93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Freeform 44"/>
          <p:cNvSpPr/>
          <p:nvPr/>
        </p:nvSpPr>
        <p:spPr>
          <a:xfrm rot="16200000">
            <a:off x="1523362" y="4325775"/>
            <a:ext cx="844903" cy="365764"/>
          </a:xfrm>
          <a:custGeom>
            <a:avLst/>
            <a:gdLst>
              <a:gd name="connsiteX0" fmla="*/ 0 w 633676"/>
              <a:gd name="connsiteY0" fmla="*/ 274320 h 274320"/>
              <a:gd name="connsiteX1" fmla="*/ 68580 w 633676"/>
              <a:gd name="connsiteY1" fmla="*/ 0 h 274320"/>
              <a:gd name="connsiteX2" fmla="*/ 633676 w 633676"/>
              <a:gd name="connsiteY2" fmla="*/ 0 h 274320"/>
              <a:gd name="connsiteX3" fmla="*/ 565096 w 633676"/>
              <a:gd name="connsiteY3" fmla="*/ 274320 h 274320"/>
              <a:gd name="connsiteX4" fmla="*/ 0 w 633676"/>
              <a:gd name="connsiteY4" fmla="*/ 274320 h 274320"/>
              <a:gd name="connsiteX0-1" fmla="*/ 0 w 633676"/>
              <a:gd name="connsiteY0-2" fmla="*/ 274320 h 274320"/>
              <a:gd name="connsiteX1-3" fmla="*/ 115214 w 633676"/>
              <a:gd name="connsiteY1-4" fmla="*/ 0 h 274320"/>
              <a:gd name="connsiteX2-5" fmla="*/ 633676 w 633676"/>
              <a:gd name="connsiteY2-6" fmla="*/ 0 h 274320"/>
              <a:gd name="connsiteX3-7" fmla="*/ 565096 w 633676"/>
              <a:gd name="connsiteY3-8" fmla="*/ 274320 h 274320"/>
              <a:gd name="connsiteX4-9" fmla="*/ 0 w 633676"/>
              <a:gd name="connsiteY4-10" fmla="*/ 274320 h 274320"/>
              <a:gd name="connsiteX0-11" fmla="*/ 0 w 576069"/>
              <a:gd name="connsiteY0-12" fmla="*/ 274320 h 274320"/>
              <a:gd name="connsiteX1-13" fmla="*/ 57607 w 576069"/>
              <a:gd name="connsiteY1-14" fmla="*/ 0 h 274320"/>
              <a:gd name="connsiteX2-15" fmla="*/ 576069 w 576069"/>
              <a:gd name="connsiteY2-16" fmla="*/ 0 h 274320"/>
              <a:gd name="connsiteX3-17" fmla="*/ 507489 w 576069"/>
              <a:gd name="connsiteY3-18" fmla="*/ 274320 h 274320"/>
              <a:gd name="connsiteX4-19" fmla="*/ 0 w 576069"/>
              <a:gd name="connsiteY4-20" fmla="*/ 274320 h 274320"/>
              <a:gd name="connsiteX0-21" fmla="*/ 0 w 576069"/>
              <a:gd name="connsiteY0-22" fmla="*/ 274323 h 274323"/>
              <a:gd name="connsiteX1-23" fmla="*/ 57607 w 576069"/>
              <a:gd name="connsiteY1-24" fmla="*/ 0 h 274323"/>
              <a:gd name="connsiteX2-25" fmla="*/ 576069 w 576069"/>
              <a:gd name="connsiteY2-26" fmla="*/ 0 h 274323"/>
              <a:gd name="connsiteX3-27" fmla="*/ 507489 w 576069"/>
              <a:gd name="connsiteY3-28" fmla="*/ 274320 h 274323"/>
              <a:gd name="connsiteX4-29" fmla="*/ 0 w 576069"/>
              <a:gd name="connsiteY4-30" fmla="*/ 274323 h 274323"/>
              <a:gd name="connsiteX0-31" fmla="*/ 0 w 576069"/>
              <a:gd name="connsiteY0-32" fmla="*/ 274323 h 274323"/>
              <a:gd name="connsiteX1-33" fmla="*/ 57607 w 576069"/>
              <a:gd name="connsiteY1-34" fmla="*/ 0 h 274323"/>
              <a:gd name="connsiteX2-35" fmla="*/ 576069 w 576069"/>
              <a:gd name="connsiteY2-36" fmla="*/ 0 h 274323"/>
              <a:gd name="connsiteX3-37" fmla="*/ 507489 w 576069"/>
              <a:gd name="connsiteY3-38" fmla="*/ 274320 h 274323"/>
              <a:gd name="connsiteX4-39" fmla="*/ 0 w 576069"/>
              <a:gd name="connsiteY4-40" fmla="*/ 274323 h 274323"/>
              <a:gd name="connsiteX0-41" fmla="*/ 0 w 633677"/>
              <a:gd name="connsiteY0-42" fmla="*/ 274323 h 274323"/>
              <a:gd name="connsiteX1-43" fmla="*/ 115215 w 633677"/>
              <a:gd name="connsiteY1-44" fmla="*/ 0 h 274323"/>
              <a:gd name="connsiteX2-45" fmla="*/ 633677 w 633677"/>
              <a:gd name="connsiteY2-46" fmla="*/ 0 h 274323"/>
              <a:gd name="connsiteX3-47" fmla="*/ 565097 w 633677"/>
              <a:gd name="connsiteY3-48" fmla="*/ 274320 h 274323"/>
              <a:gd name="connsiteX4-49" fmla="*/ 0 w 633677"/>
              <a:gd name="connsiteY4-50" fmla="*/ 274323 h 274323"/>
              <a:gd name="connsiteX0-51" fmla="*/ 0 w 633677"/>
              <a:gd name="connsiteY0-52" fmla="*/ 274323 h 274323"/>
              <a:gd name="connsiteX1-53" fmla="*/ 115215 w 633677"/>
              <a:gd name="connsiteY1-54" fmla="*/ 0 h 274323"/>
              <a:gd name="connsiteX2-55" fmla="*/ 633677 w 633677"/>
              <a:gd name="connsiteY2-56" fmla="*/ 0 h 274323"/>
              <a:gd name="connsiteX3-57" fmla="*/ 518463 w 633677"/>
              <a:gd name="connsiteY3-58" fmla="*/ 274323 h 274323"/>
              <a:gd name="connsiteX4-59" fmla="*/ 0 w 633677"/>
              <a:gd name="connsiteY4-60" fmla="*/ 274323 h 2743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3677" h="274323">
                <a:moveTo>
                  <a:pt x="0" y="274323"/>
                </a:moveTo>
                <a:lnTo>
                  <a:pt x="115215" y="0"/>
                </a:lnTo>
                <a:lnTo>
                  <a:pt x="633677" y="0"/>
                </a:lnTo>
                <a:lnTo>
                  <a:pt x="518463" y="274323"/>
                </a:lnTo>
                <a:lnTo>
                  <a:pt x="0" y="274323"/>
                </a:lnTo>
                <a:close/>
              </a:path>
            </a:pathLst>
          </a:custGeom>
          <a:solidFill>
            <a:srgbClr val="93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Freeform 47"/>
          <p:cNvSpPr/>
          <p:nvPr/>
        </p:nvSpPr>
        <p:spPr>
          <a:xfrm rot="16200000">
            <a:off x="1523362" y="5426711"/>
            <a:ext cx="844903" cy="365764"/>
          </a:xfrm>
          <a:custGeom>
            <a:avLst/>
            <a:gdLst>
              <a:gd name="connsiteX0" fmla="*/ 0 w 633676"/>
              <a:gd name="connsiteY0" fmla="*/ 274320 h 274320"/>
              <a:gd name="connsiteX1" fmla="*/ 68580 w 633676"/>
              <a:gd name="connsiteY1" fmla="*/ 0 h 274320"/>
              <a:gd name="connsiteX2" fmla="*/ 633676 w 633676"/>
              <a:gd name="connsiteY2" fmla="*/ 0 h 274320"/>
              <a:gd name="connsiteX3" fmla="*/ 565096 w 633676"/>
              <a:gd name="connsiteY3" fmla="*/ 274320 h 274320"/>
              <a:gd name="connsiteX4" fmla="*/ 0 w 633676"/>
              <a:gd name="connsiteY4" fmla="*/ 274320 h 274320"/>
              <a:gd name="connsiteX0-1" fmla="*/ 0 w 633676"/>
              <a:gd name="connsiteY0-2" fmla="*/ 274320 h 274320"/>
              <a:gd name="connsiteX1-3" fmla="*/ 115214 w 633676"/>
              <a:gd name="connsiteY1-4" fmla="*/ 0 h 274320"/>
              <a:gd name="connsiteX2-5" fmla="*/ 633676 w 633676"/>
              <a:gd name="connsiteY2-6" fmla="*/ 0 h 274320"/>
              <a:gd name="connsiteX3-7" fmla="*/ 565096 w 633676"/>
              <a:gd name="connsiteY3-8" fmla="*/ 274320 h 274320"/>
              <a:gd name="connsiteX4-9" fmla="*/ 0 w 633676"/>
              <a:gd name="connsiteY4-10" fmla="*/ 274320 h 274320"/>
              <a:gd name="connsiteX0-11" fmla="*/ 0 w 576069"/>
              <a:gd name="connsiteY0-12" fmla="*/ 274320 h 274320"/>
              <a:gd name="connsiteX1-13" fmla="*/ 57607 w 576069"/>
              <a:gd name="connsiteY1-14" fmla="*/ 0 h 274320"/>
              <a:gd name="connsiteX2-15" fmla="*/ 576069 w 576069"/>
              <a:gd name="connsiteY2-16" fmla="*/ 0 h 274320"/>
              <a:gd name="connsiteX3-17" fmla="*/ 507489 w 576069"/>
              <a:gd name="connsiteY3-18" fmla="*/ 274320 h 274320"/>
              <a:gd name="connsiteX4-19" fmla="*/ 0 w 576069"/>
              <a:gd name="connsiteY4-20" fmla="*/ 274320 h 274320"/>
              <a:gd name="connsiteX0-21" fmla="*/ 0 w 576069"/>
              <a:gd name="connsiteY0-22" fmla="*/ 274323 h 274323"/>
              <a:gd name="connsiteX1-23" fmla="*/ 57607 w 576069"/>
              <a:gd name="connsiteY1-24" fmla="*/ 0 h 274323"/>
              <a:gd name="connsiteX2-25" fmla="*/ 576069 w 576069"/>
              <a:gd name="connsiteY2-26" fmla="*/ 0 h 274323"/>
              <a:gd name="connsiteX3-27" fmla="*/ 507489 w 576069"/>
              <a:gd name="connsiteY3-28" fmla="*/ 274320 h 274323"/>
              <a:gd name="connsiteX4-29" fmla="*/ 0 w 576069"/>
              <a:gd name="connsiteY4-30" fmla="*/ 274323 h 274323"/>
              <a:gd name="connsiteX0-31" fmla="*/ 0 w 576069"/>
              <a:gd name="connsiteY0-32" fmla="*/ 274323 h 274323"/>
              <a:gd name="connsiteX1-33" fmla="*/ 57607 w 576069"/>
              <a:gd name="connsiteY1-34" fmla="*/ 0 h 274323"/>
              <a:gd name="connsiteX2-35" fmla="*/ 576069 w 576069"/>
              <a:gd name="connsiteY2-36" fmla="*/ 0 h 274323"/>
              <a:gd name="connsiteX3-37" fmla="*/ 507489 w 576069"/>
              <a:gd name="connsiteY3-38" fmla="*/ 274320 h 274323"/>
              <a:gd name="connsiteX4-39" fmla="*/ 0 w 576069"/>
              <a:gd name="connsiteY4-40" fmla="*/ 274323 h 274323"/>
              <a:gd name="connsiteX0-41" fmla="*/ 0 w 633677"/>
              <a:gd name="connsiteY0-42" fmla="*/ 274323 h 274323"/>
              <a:gd name="connsiteX1-43" fmla="*/ 115215 w 633677"/>
              <a:gd name="connsiteY1-44" fmla="*/ 0 h 274323"/>
              <a:gd name="connsiteX2-45" fmla="*/ 633677 w 633677"/>
              <a:gd name="connsiteY2-46" fmla="*/ 0 h 274323"/>
              <a:gd name="connsiteX3-47" fmla="*/ 565097 w 633677"/>
              <a:gd name="connsiteY3-48" fmla="*/ 274320 h 274323"/>
              <a:gd name="connsiteX4-49" fmla="*/ 0 w 633677"/>
              <a:gd name="connsiteY4-50" fmla="*/ 274323 h 274323"/>
              <a:gd name="connsiteX0-51" fmla="*/ 0 w 633677"/>
              <a:gd name="connsiteY0-52" fmla="*/ 274323 h 274323"/>
              <a:gd name="connsiteX1-53" fmla="*/ 115215 w 633677"/>
              <a:gd name="connsiteY1-54" fmla="*/ 0 h 274323"/>
              <a:gd name="connsiteX2-55" fmla="*/ 633677 w 633677"/>
              <a:gd name="connsiteY2-56" fmla="*/ 0 h 274323"/>
              <a:gd name="connsiteX3-57" fmla="*/ 518463 w 633677"/>
              <a:gd name="connsiteY3-58" fmla="*/ 274323 h 274323"/>
              <a:gd name="connsiteX4-59" fmla="*/ 0 w 633677"/>
              <a:gd name="connsiteY4-60" fmla="*/ 274323 h 2743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3677" h="274323">
                <a:moveTo>
                  <a:pt x="0" y="274323"/>
                </a:moveTo>
                <a:lnTo>
                  <a:pt x="115215" y="0"/>
                </a:lnTo>
                <a:lnTo>
                  <a:pt x="633677" y="0"/>
                </a:lnTo>
                <a:lnTo>
                  <a:pt x="518463" y="274323"/>
                </a:lnTo>
                <a:lnTo>
                  <a:pt x="0" y="274323"/>
                </a:lnTo>
                <a:close/>
              </a:path>
            </a:pathLst>
          </a:custGeom>
          <a:solidFill>
            <a:srgbClr val="93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Pentagon 39"/>
          <p:cNvSpPr/>
          <p:nvPr/>
        </p:nvSpPr>
        <p:spPr>
          <a:xfrm>
            <a:off x="1762931" y="1884337"/>
            <a:ext cx="4333069" cy="691282"/>
          </a:xfrm>
          <a:prstGeom prst="homePlate">
            <a:avLst/>
          </a:prstGeom>
          <a:gradFill>
            <a:gsLst>
              <a:gs pos="100000">
                <a:schemeClr val="bg1">
                  <a:alpha val="5000"/>
                </a:schemeClr>
              </a:gs>
              <a:gs pos="0">
                <a:srgbClr val="FFFFFF">
                  <a:alpha val="3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Pentagon 42"/>
          <p:cNvSpPr/>
          <p:nvPr/>
        </p:nvSpPr>
        <p:spPr>
          <a:xfrm>
            <a:off x="1762932" y="2985270"/>
            <a:ext cx="3641785" cy="691282"/>
          </a:xfrm>
          <a:prstGeom prst="homePlate">
            <a:avLst/>
          </a:prstGeom>
          <a:gradFill>
            <a:gsLst>
              <a:gs pos="100000">
                <a:schemeClr val="bg1">
                  <a:alpha val="5000"/>
                </a:schemeClr>
              </a:gs>
              <a:gs pos="0">
                <a:srgbClr val="FFFFFF">
                  <a:alpha val="3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Pentagon 45"/>
          <p:cNvSpPr/>
          <p:nvPr/>
        </p:nvSpPr>
        <p:spPr>
          <a:xfrm>
            <a:off x="1762933" y="4086203"/>
            <a:ext cx="2947064" cy="691282"/>
          </a:xfrm>
          <a:prstGeom prst="homePlate">
            <a:avLst/>
          </a:prstGeom>
          <a:gradFill>
            <a:gsLst>
              <a:gs pos="100000">
                <a:schemeClr val="bg1">
                  <a:alpha val="5000"/>
                </a:schemeClr>
              </a:gs>
              <a:gs pos="0">
                <a:srgbClr val="FFFFFF">
                  <a:alpha val="3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Pentagon 48"/>
          <p:cNvSpPr/>
          <p:nvPr/>
        </p:nvSpPr>
        <p:spPr>
          <a:xfrm>
            <a:off x="1762933" y="5187137"/>
            <a:ext cx="2235681" cy="691282"/>
          </a:xfrm>
          <a:prstGeom prst="homePlate">
            <a:avLst/>
          </a:prstGeom>
          <a:gradFill>
            <a:gsLst>
              <a:gs pos="100000">
                <a:schemeClr val="bg1">
                  <a:alpha val="5000"/>
                </a:schemeClr>
              </a:gs>
              <a:gs pos="0">
                <a:srgbClr val="FFFFFF">
                  <a:alpha val="3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TextBox 59"/>
          <p:cNvSpPr txBox="1">
            <a:spLocks noChangeArrowheads="1"/>
          </p:cNvSpPr>
          <p:nvPr/>
        </p:nvSpPr>
        <p:spPr bwMode="auto">
          <a:xfrm flipH="1">
            <a:off x="3199966" y="2011187"/>
            <a:ext cx="2395325" cy="428625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ctr">
              <a:defRPr/>
            </a:pPr>
            <a:r>
              <a:rPr lang="zh-CN" altLang="en-US" sz="2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数学工具</a:t>
            </a:r>
          </a:p>
        </p:txBody>
      </p:sp>
      <p:sp>
        <p:nvSpPr>
          <p:cNvPr id="23" name="TextBox 59"/>
          <p:cNvSpPr txBox="1">
            <a:spLocks noChangeArrowheads="1"/>
          </p:cNvSpPr>
          <p:nvPr/>
        </p:nvSpPr>
        <p:spPr bwMode="auto">
          <a:xfrm flipH="1">
            <a:off x="2520918" y="3091172"/>
            <a:ext cx="2395325" cy="428625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ctr">
              <a:defRPr/>
            </a:pPr>
            <a:r>
              <a:rPr lang="zh-CN" altLang="en-US" sz="2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</a:t>
            </a:r>
          </a:p>
        </p:txBody>
      </p:sp>
      <p:sp>
        <p:nvSpPr>
          <p:cNvPr id="24" name="TextBox 59"/>
          <p:cNvSpPr txBox="1">
            <a:spLocks noChangeArrowheads="1"/>
          </p:cNvSpPr>
          <p:nvPr/>
        </p:nvSpPr>
        <p:spPr bwMode="auto">
          <a:xfrm flipH="1">
            <a:off x="1809512" y="4185081"/>
            <a:ext cx="2395325" cy="428625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ctr">
              <a:defRPr/>
            </a:pPr>
            <a:r>
              <a:rPr lang="zh-CN" altLang="en-US" sz="2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数据结构</a:t>
            </a:r>
          </a:p>
        </p:txBody>
      </p:sp>
      <p:sp>
        <p:nvSpPr>
          <p:cNvPr id="25" name="TextBox 59"/>
          <p:cNvSpPr txBox="1">
            <a:spLocks noChangeArrowheads="1"/>
          </p:cNvSpPr>
          <p:nvPr/>
        </p:nvSpPr>
        <p:spPr bwMode="auto">
          <a:xfrm flipH="1">
            <a:off x="1746888" y="5301563"/>
            <a:ext cx="1859318" cy="428625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ctr">
              <a:defRPr/>
            </a:pPr>
            <a:r>
              <a:rPr lang="zh-CN" altLang="en-US" sz="2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编程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588161" y="2926317"/>
            <a:ext cx="792364" cy="792365"/>
            <a:chOff x="5556077" y="2781175"/>
            <a:chExt cx="792364" cy="792365"/>
          </a:xfrm>
          <a:solidFill>
            <a:schemeClr val="bg1"/>
          </a:solidFill>
        </p:grpSpPr>
        <p:sp>
          <p:nvSpPr>
            <p:cNvPr id="27" name="Oval 50"/>
            <p:cNvSpPr/>
            <p:nvPr/>
          </p:nvSpPr>
          <p:spPr>
            <a:xfrm>
              <a:off x="5556077" y="2781175"/>
              <a:ext cx="792364" cy="792365"/>
            </a:xfrm>
            <a:prstGeom prst="ellipse">
              <a:avLst/>
            </a:prstGeom>
            <a:gradFill>
              <a:gsLst>
                <a:gs pos="100000">
                  <a:srgbClr val="90D5F4">
                    <a:alpha val="50000"/>
                  </a:srgbClr>
                </a:gs>
                <a:gs pos="0">
                  <a:srgbClr val="236BCC">
                    <a:alpha val="20000"/>
                  </a:srgb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28" name="组合 56"/>
            <p:cNvGrpSpPr>
              <a:grpSpLocks noChangeAspect="1"/>
            </p:cNvGrpSpPr>
            <p:nvPr/>
          </p:nvGrpSpPr>
          <p:grpSpPr>
            <a:xfrm>
              <a:off x="5805695" y="2930428"/>
              <a:ext cx="293129" cy="493858"/>
              <a:chOff x="6982613" y="4660429"/>
              <a:chExt cx="292099" cy="492124"/>
            </a:xfrm>
            <a:grpFill/>
          </p:grpSpPr>
          <p:sp>
            <p:nvSpPr>
              <p:cNvPr id="29" name="Freeform 15"/>
              <p:cNvSpPr>
                <a:spLocks noEditPoints="1"/>
              </p:cNvSpPr>
              <p:nvPr/>
            </p:nvSpPr>
            <p:spPr bwMode="auto">
              <a:xfrm>
                <a:off x="6982613" y="4660429"/>
                <a:ext cx="292099" cy="492124"/>
              </a:xfrm>
              <a:custGeom>
                <a:avLst/>
                <a:gdLst>
                  <a:gd name="T0" fmla="*/ 0 w 166"/>
                  <a:gd name="T1" fmla="*/ 444500 h 280"/>
                  <a:gd name="T2" fmla="*/ 263525 w 166"/>
                  <a:gd name="T3" fmla="*/ 444500 h 280"/>
                  <a:gd name="T4" fmla="*/ 263525 w 166"/>
                  <a:gd name="T5" fmla="*/ 425450 h 280"/>
                  <a:gd name="T6" fmla="*/ 263525 w 166"/>
                  <a:gd name="T7" fmla="*/ 425450 h 280"/>
                  <a:gd name="T8" fmla="*/ 260350 w 166"/>
                  <a:gd name="T9" fmla="*/ 419100 h 280"/>
                  <a:gd name="T10" fmla="*/ 254000 w 166"/>
                  <a:gd name="T11" fmla="*/ 415925 h 280"/>
                  <a:gd name="T12" fmla="*/ 9525 w 166"/>
                  <a:gd name="T13" fmla="*/ 415925 h 280"/>
                  <a:gd name="T14" fmla="*/ 9525 w 166"/>
                  <a:gd name="T15" fmla="*/ 415925 h 280"/>
                  <a:gd name="T16" fmla="*/ 3175 w 166"/>
                  <a:gd name="T17" fmla="*/ 419100 h 280"/>
                  <a:gd name="T18" fmla="*/ 0 w 166"/>
                  <a:gd name="T19" fmla="*/ 425450 h 280"/>
                  <a:gd name="T20" fmla="*/ 0 w 166"/>
                  <a:gd name="T21" fmla="*/ 444500 h 280"/>
                  <a:gd name="T22" fmla="*/ 0 w 166"/>
                  <a:gd name="T23" fmla="*/ 444500 h 280"/>
                  <a:gd name="T24" fmla="*/ 0 w 166"/>
                  <a:gd name="T25" fmla="*/ 0 h 280"/>
                  <a:gd name="T26" fmla="*/ 263525 w 166"/>
                  <a:gd name="T27" fmla="*/ 0 h 280"/>
                  <a:gd name="T28" fmla="*/ 263525 w 166"/>
                  <a:gd name="T29" fmla="*/ 19050 h 280"/>
                  <a:gd name="T30" fmla="*/ 263525 w 166"/>
                  <a:gd name="T31" fmla="*/ 19050 h 280"/>
                  <a:gd name="T32" fmla="*/ 260350 w 166"/>
                  <a:gd name="T33" fmla="*/ 25400 h 280"/>
                  <a:gd name="T34" fmla="*/ 254000 w 166"/>
                  <a:gd name="T35" fmla="*/ 28575 h 280"/>
                  <a:gd name="T36" fmla="*/ 9525 w 166"/>
                  <a:gd name="T37" fmla="*/ 28575 h 280"/>
                  <a:gd name="T38" fmla="*/ 9525 w 166"/>
                  <a:gd name="T39" fmla="*/ 28575 h 280"/>
                  <a:gd name="T40" fmla="*/ 3175 w 166"/>
                  <a:gd name="T41" fmla="*/ 25400 h 280"/>
                  <a:gd name="T42" fmla="*/ 0 w 166"/>
                  <a:gd name="T43" fmla="*/ 19050 h 280"/>
                  <a:gd name="T44" fmla="*/ 0 w 166"/>
                  <a:gd name="T45" fmla="*/ 0 h 2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6"/>
                  <a:gd name="T70" fmla="*/ 0 h 280"/>
                  <a:gd name="T71" fmla="*/ 166 w 166"/>
                  <a:gd name="T72" fmla="*/ 280 h 28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6" h="280">
                    <a:moveTo>
                      <a:pt x="0" y="280"/>
                    </a:moveTo>
                    <a:lnTo>
                      <a:pt x="166" y="280"/>
                    </a:lnTo>
                    <a:lnTo>
                      <a:pt x="166" y="268"/>
                    </a:lnTo>
                    <a:lnTo>
                      <a:pt x="164" y="264"/>
                    </a:lnTo>
                    <a:lnTo>
                      <a:pt x="160" y="262"/>
                    </a:lnTo>
                    <a:lnTo>
                      <a:pt x="6" y="262"/>
                    </a:lnTo>
                    <a:lnTo>
                      <a:pt x="2" y="264"/>
                    </a:lnTo>
                    <a:lnTo>
                      <a:pt x="0" y="268"/>
                    </a:lnTo>
                    <a:lnTo>
                      <a:pt x="0" y="280"/>
                    </a:lnTo>
                    <a:close/>
                    <a:moveTo>
                      <a:pt x="0" y="0"/>
                    </a:moveTo>
                    <a:lnTo>
                      <a:pt x="166" y="0"/>
                    </a:lnTo>
                    <a:lnTo>
                      <a:pt x="166" y="12"/>
                    </a:lnTo>
                    <a:lnTo>
                      <a:pt x="164" y="16"/>
                    </a:lnTo>
                    <a:lnTo>
                      <a:pt x="160" y="18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sz="2400" kern="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Freeform 16"/>
              <p:cNvSpPr>
                <a:spLocks noEditPoints="1"/>
              </p:cNvSpPr>
              <p:nvPr/>
            </p:nvSpPr>
            <p:spPr bwMode="auto">
              <a:xfrm>
                <a:off x="7006425" y="4706468"/>
                <a:ext cx="244476" cy="400050"/>
              </a:xfrm>
              <a:custGeom>
                <a:avLst/>
                <a:gdLst>
                  <a:gd name="T0" fmla="*/ 22225 w 138"/>
                  <a:gd name="T1" fmla="*/ 79375 h 228"/>
                  <a:gd name="T2" fmla="*/ 22225 w 138"/>
                  <a:gd name="T3" fmla="*/ 92075 h 228"/>
                  <a:gd name="T4" fmla="*/ 31750 w 138"/>
                  <a:gd name="T5" fmla="*/ 111125 h 228"/>
                  <a:gd name="T6" fmla="*/ 76200 w 138"/>
                  <a:gd name="T7" fmla="*/ 152400 h 228"/>
                  <a:gd name="T8" fmla="*/ 88900 w 138"/>
                  <a:gd name="T9" fmla="*/ 165100 h 228"/>
                  <a:gd name="T10" fmla="*/ 92075 w 138"/>
                  <a:gd name="T11" fmla="*/ 180975 h 228"/>
                  <a:gd name="T12" fmla="*/ 76200 w 138"/>
                  <a:gd name="T13" fmla="*/ 209550 h 228"/>
                  <a:gd name="T14" fmla="*/ 38100 w 138"/>
                  <a:gd name="T15" fmla="*/ 241300 h 228"/>
                  <a:gd name="T16" fmla="*/ 25400 w 138"/>
                  <a:gd name="T17" fmla="*/ 257175 h 228"/>
                  <a:gd name="T18" fmla="*/ 22225 w 138"/>
                  <a:gd name="T19" fmla="*/ 279400 h 228"/>
                  <a:gd name="T20" fmla="*/ 0 w 138"/>
                  <a:gd name="T21" fmla="*/ 361950 h 228"/>
                  <a:gd name="T22" fmla="*/ 0 w 138"/>
                  <a:gd name="T23" fmla="*/ 273050 h 228"/>
                  <a:gd name="T24" fmla="*/ 3175 w 138"/>
                  <a:gd name="T25" fmla="*/ 244475 h 228"/>
                  <a:gd name="T26" fmla="*/ 22225 w 138"/>
                  <a:gd name="T27" fmla="*/ 225425 h 228"/>
                  <a:gd name="T28" fmla="*/ 57150 w 138"/>
                  <a:gd name="T29" fmla="*/ 193675 h 228"/>
                  <a:gd name="T30" fmla="*/ 66675 w 138"/>
                  <a:gd name="T31" fmla="*/ 180975 h 228"/>
                  <a:gd name="T32" fmla="*/ 57150 w 138"/>
                  <a:gd name="T33" fmla="*/ 168275 h 228"/>
                  <a:gd name="T34" fmla="*/ 22225 w 138"/>
                  <a:gd name="T35" fmla="*/ 136525 h 228"/>
                  <a:gd name="T36" fmla="*/ 3175 w 138"/>
                  <a:gd name="T37" fmla="*/ 114300 h 228"/>
                  <a:gd name="T38" fmla="*/ 0 w 138"/>
                  <a:gd name="T39" fmla="*/ 88900 h 228"/>
                  <a:gd name="T40" fmla="*/ 22225 w 138"/>
                  <a:gd name="T41" fmla="*/ 0 h 228"/>
                  <a:gd name="T42" fmla="*/ 196850 w 138"/>
                  <a:gd name="T43" fmla="*/ 361950 h 228"/>
                  <a:gd name="T44" fmla="*/ 196850 w 138"/>
                  <a:gd name="T45" fmla="*/ 279400 h 228"/>
                  <a:gd name="T46" fmla="*/ 193675 w 138"/>
                  <a:gd name="T47" fmla="*/ 257175 h 228"/>
                  <a:gd name="T48" fmla="*/ 180975 w 138"/>
                  <a:gd name="T49" fmla="*/ 241300 h 228"/>
                  <a:gd name="T50" fmla="*/ 142875 w 138"/>
                  <a:gd name="T51" fmla="*/ 209550 h 228"/>
                  <a:gd name="T52" fmla="*/ 127000 w 138"/>
                  <a:gd name="T53" fmla="*/ 180975 h 228"/>
                  <a:gd name="T54" fmla="*/ 130175 w 138"/>
                  <a:gd name="T55" fmla="*/ 165100 h 228"/>
                  <a:gd name="T56" fmla="*/ 180975 w 138"/>
                  <a:gd name="T57" fmla="*/ 120650 h 228"/>
                  <a:gd name="T58" fmla="*/ 187325 w 138"/>
                  <a:gd name="T59" fmla="*/ 111125 h 228"/>
                  <a:gd name="T60" fmla="*/ 196850 w 138"/>
                  <a:gd name="T61" fmla="*/ 92075 h 228"/>
                  <a:gd name="T62" fmla="*/ 196850 w 138"/>
                  <a:gd name="T63" fmla="*/ 0 h 228"/>
                  <a:gd name="T64" fmla="*/ 219075 w 138"/>
                  <a:gd name="T65" fmla="*/ 88900 h 228"/>
                  <a:gd name="T66" fmla="*/ 219075 w 138"/>
                  <a:gd name="T67" fmla="*/ 104775 h 228"/>
                  <a:gd name="T68" fmla="*/ 209550 w 138"/>
                  <a:gd name="T69" fmla="*/ 127000 h 228"/>
                  <a:gd name="T70" fmla="*/ 161925 w 138"/>
                  <a:gd name="T71" fmla="*/ 168275 h 228"/>
                  <a:gd name="T72" fmla="*/ 155575 w 138"/>
                  <a:gd name="T73" fmla="*/ 174625 h 228"/>
                  <a:gd name="T74" fmla="*/ 155575 w 138"/>
                  <a:gd name="T75" fmla="*/ 187325 h 228"/>
                  <a:gd name="T76" fmla="*/ 196850 w 138"/>
                  <a:gd name="T77" fmla="*/ 225425 h 228"/>
                  <a:gd name="T78" fmla="*/ 209550 w 138"/>
                  <a:gd name="T79" fmla="*/ 234950 h 228"/>
                  <a:gd name="T80" fmla="*/ 219075 w 138"/>
                  <a:gd name="T81" fmla="*/ 257175 h 228"/>
                  <a:gd name="T82" fmla="*/ 219075 w 138"/>
                  <a:gd name="T83" fmla="*/ 361950 h 22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38"/>
                  <a:gd name="T127" fmla="*/ 0 h 228"/>
                  <a:gd name="T128" fmla="*/ 138 w 138"/>
                  <a:gd name="T129" fmla="*/ 228 h 22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38" h="228">
                    <a:moveTo>
                      <a:pt x="14" y="0"/>
                    </a:moveTo>
                    <a:lnTo>
                      <a:pt x="14" y="50"/>
                    </a:lnTo>
                    <a:lnTo>
                      <a:pt x="14" y="58"/>
                    </a:lnTo>
                    <a:lnTo>
                      <a:pt x="16" y="66"/>
                    </a:lnTo>
                    <a:lnTo>
                      <a:pt x="20" y="70"/>
                    </a:lnTo>
                    <a:lnTo>
                      <a:pt x="24" y="76"/>
                    </a:lnTo>
                    <a:lnTo>
                      <a:pt x="48" y="96"/>
                    </a:lnTo>
                    <a:lnTo>
                      <a:pt x="56" y="104"/>
                    </a:lnTo>
                    <a:lnTo>
                      <a:pt x="58" y="110"/>
                    </a:lnTo>
                    <a:lnTo>
                      <a:pt x="58" y="114"/>
                    </a:lnTo>
                    <a:lnTo>
                      <a:pt x="56" y="122"/>
                    </a:lnTo>
                    <a:lnTo>
                      <a:pt x="48" y="132"/>
                    </a:lnTo>
                    <a:lnTo>
                      <a:pt x="24" y="152"/>
                    </a:lnTo>
                    <a:lnTo>
                      <a:pt x="20" y="156"/>
                    </a:lnTo>
                    <a:lnTo>
                      <a:pt x="16" y="162"/>
                    </a:lnTo>
                    <a:lnTo>
                      <a:pt x="14" y="168"/>
                    </a:lnTo>
                    <a:lnTo>
                      <a:pt x="14" y="176"/>
                    </a:lnTo>
                    <a:lnTo>
                      <a:pt x="14" y="228"/>
                    </a:lnTo>
                    <a:lnTo>
                      <a:pt x="0" y="228"/>
                    </a:lnTo>
                    <a:lnTo>
                      <a:pt x="0" y="172"/>
                    </a:lnTo>
                    <a:lnTo>
                      <a:pt x="0" y="162"/>
                    </a:lnTo>
                    <a:lnTo>
                      <a:pt x="2" y="154"/>
                    </a:lnTo>
                    <a:lnTo>
                      <a:pt x="8" y="148"/>
                    </a:lnTo>
                    <a:lnTo>
                      <a:pt x="14" y="142"/>
                    </a:lnTo>
                    <a:lnTo>
                      <a:pt x="36" y="122"/>
                    </a:lnTo>
                    <a:lnTo>
                      <a:pt x="40" y="118"/>
                    </a:lnTo>
                    <a:lnTo>
                      <a:pt x="42" y="114"/>
                    </a:lnTo>
                    <a:lnTo>
                      <a:pt x="40" y="110"/>
                    </a:lnTo>
                    <a:lnTo>
                      <a:pt x="36" y="106"/>
                    </a:lnTo>
                    <a:lnTo>
                      <a:pt x="14" y="86"/>
                    </a:lnTo>
                    <a:lnTo>
                      <a:pt x="8" y="80"/>
                    </a:lnTo>
                    <a:lnTo>
                      <a:pt x="2" y="72"/>
                    </a:lnTo>
                    <a:lnTo>
                      <a:pt x="0" y="6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  <a:moveTo>
                      <a:pt x="124" y="228"/>
                    </a:moveTo>
                    <a:lnTo>
                      <a:pt x="124" y="176"/>
                    </a:lnTo>
                    <a:lnTo>
                      <a:pt x="124" y="168"/>
                    </a:lnTo>
                    <a:lnTo>
                      <a:pt x="122" y="162"/>
                    </a:lnTo>
                    <a:lnTo>
                      <a:pt x="118" y="156"/>
                    </a:lnTo>
                    <a:lnTo>
                      <a:pt x="114" y="152"/>
                    </a:lnTo>
                    <a:lnTo>
                      <a:pt x="90" y="132"/>
                    </a:lnTo>
                    <a:lnTo>
                      <a:pt x="82" y="122"/>
                    </a:lnTo>
                    <a:lnTo>
                      <a:pt x="80" y="114"/>
                    </a:lnTo>
                    <a:lnTo>
                      <a:pt x="80" y="110"/>
                    </a:lnTo>
                    <a:lnTo>
                      <a:pt x="82" y="104"/>
                    </a:lnTo>
                    <a:lnTo>
                      <a:pt x="90" y="96"/>
                    </a:lnTo>
                    <a:lnTo>
                      <a:pt x="114" y="76"/>
                    </a:lnTo>
                    <a:lnTo>
                      <a:pt x="118" y="70"/>
                    </a:lnTo>
                    <a:lnTo>
                      <a:pt x="122" y="66"/>
                    </a:lnTo>
                    <a:lnTo>
                      <a:pt x="124" y="58"/>
                    </a:lnTo>
                    <a:lnTo>
                      <a:pt x="124" y="50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56"/>
                    </a:lnTo>
                    <a:lnTo>
                      <a:pt x="138" y="66"/>
                    </a:lnTo>
                    <a:lnTo>
                      <a:pt x="136" y="72"/>
                    </a:lnTo>
                    <a:lnTo>
                      <a:pt x="132" y="80"/>
                    </a:lnTo>
                    <a:lnTo>
                      <a:pt x="124" y="86"/>
                    </a:lnTo>
                    <a:lnTo>
                      <a:pt x="102" y="106"/>
                    </a:lnTo>
                    <a:lnTo>
                      <a:pt x="98" y="110"/>
                    </a:lnTo>
                    <a:lnTo>
                      <a:pt x="96" y="114"/>
                    </a:lnTo>
                    <a:lnTo>
                      <a:pt x="98" y="118"/>
                    </a:lnTo>
                    <a:lnTo>
                      <a:pt x="102" y="122"/>
                    </a:lnTo>
                    <a:lnTo>
                      <a:pt x="124" y="142"/>
                    </a:lnTo>
                    <a:lnTo>
                      <a:pt x="132" y="148"/>
                    </a:lnTo>
                    <a:lnTo>
                      <a:pt x="136" y="154"/>
                    </a:lnTo>
                    <a:lnTo>
                      <a:pt x="138" y="162"/>
                    </a:lnTo>
                    <a:lnTo>
                      <a:pt x="138" y="172"/>
                    </a:lnTo>
                    <a:lnTo>
                      <a:pt x="138" y="228"/>
                    </a:lnTo>
                    <a:lnTo>
                      <a:pt x="124" y="22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sz="2400" kern="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Freeform 17"/>
              <p:cNvSpPr/>
              <p:nvPr/>
            </p:nvSpPr>
            <p:spPr bwMode="auto">
              <a:xfrm>
                <a:off x="7046112" y="4827118"/>
                <a:ext cx="165100" cy="279400"/>
              </a:xfrm>
              <a:custGeom>
                <a:avLst/>
                <a:gdLst>
                  <a:gd name="T0" fmla="*/ 0 w 94"/>
                  <a:gd name="T1" fmla="*/ 254000 h 160"/>
                  <a:gd name="T2" fmla="*/ 76200 w 94"/>
                  <a:gd name="T3" fmla="*/ 254000 h 160"/>
                  <a:gd name="T4" fmla="*/ 149225 w 94"/>
                  <a:gd name="T5" fmla="*/ 254000 h 160"/>
                  <a:gd name="T6" fmla="*/ 149225 w 94"/>
                  <a:gd name="T7" fmla="*/ 212725 h 160"/>
                  <a:gd name="T8" fmla="*/ 92075 w 94"/>
                  <a:gd name="T9" fmla="*/ 155575 h 160"/>
                  <a:gd name="T10" fmla="*/ 92075 w 94"/>
                  <a:gd name="T11" fmla="*/ 155575 h 160"/>
                  <a:gd name="T12" fmla="*/ 85725 w 94"/>
                  <a:gd name="T13" fmla="*/ 149225 h 160"/>
                  <a:gd name="T14" fmla="*/ 82550 w 94"/>
                  <a:gd name="T15" fmla="*/ 142875 h 160"/>
                  <a:gd name="T16" fmla="*/ 82550 w 94"/>
                  <a:gd name="T17" fmla="*/ 123825 h 160"/>
                  <a:gd name="T18" fmla="*/ 82550 w 94"/>
                  <a:gd name="T19" fmla="*/ 69850 h 160"/>
                  <a:gd name="T20" fmla="*/ 82550 w 94"/>
                  <a:gd name="T21" fmla="*/ 69850 h 160"/>
                  <a:gd name="T22" fmla="*/ 82550 w 94"/>
                  <a:gd name="T23" fmla="*/ 60325 h 160"/>
                  <a:gd name="T24" fmla="*/ 85725 w 94"/>
                  <a:gd name="T25" fmla="*/ 50800 h 160"/>
                  <a:gd name="T26" fmla="*/ 98425 w 94"/>
                  <a:gd name="T27" fmla="*/ 34925 h 160"/>
                  <a:gd name="T28" fmla="*/ 120650 w 94"/>
                  <a:gd name="T29" fmla="*/ 15875 h 160"/>
                  <a:gd name="T30" fmla="*/ 120650 w 94"/>
                  <a:gd name="T31" fmla="*/ 15875 h 160"/>
                  <a:gd name="T32" fmla="*/ 130175 w 94"/>
                  <a:gd name="T33" fmla="*/ 9525 h 160"/>
                  <a:gd name="T34" fmla="*/ 139700 w 94"/>
                  <a:gd name="T35" fmla="*/ 0 h 160"/>
                  <a:gd name="T36" fmla="*/ 76200 w 94"/>
                  <a:gd name="T37" fmla="*/ 0 h 160"/>
                  <a:gd name="T38" fmla="*/ 9525 w 94"/>
                  <a:gd name="T39" fmla="*/ 0 h 160"/>
                  <a:gd name="T40" fmla="*/ 9525 w 94"/>
                  <a:gd name="T41" fmla="*/ 0 h 160"/>
                  <a:gd name="T42" fmla="*/ 19050 w 94"/>
                  <a:gd name="T43" fmla="*/ 9525 h 160"/>
                  <a:gd name="T44" fmla="*/ 28575 w 94"/>
                  <a:gd name="T45" fmla="*/ 15875 h 160"/>
                  <a:gd name="T46" fmla="*/ 50800 w 94"/>
                  <a:gd name="T47" fmla="*/ 34925 h 160"/>
                  <a:gd name="T48" fmla="*/ 50800 w 94"/>
                  <a:gd name="T49" fmla="*/ 34925 h 160"/>
                  <a:gd name="T50" fmla="*/ 60325 w 94"/>
                  <a:gd name="T51" fmla="*/ 50800 h 160"/>
                  <a:gd name="T52" fmla="*/ 66675 w 94"/>
                  <a:gd name="T53" fmla="*/ 60325 h 160"/>
                  <a:gd name="T54" fmla="*/ 66675 w 94"/>
                  <a:gd name="T55" fmla="*/ 69850 h 160"/>
                  <a:gd name="T56" fmla="*/ 66675 w 94"/>
                  <a:gd name="T57" fmla="*/ 123825 h 160"/>
                  <a:gd name="T58" fmla="*/ 66675 w 94"/>
                  <a:gd name="T59" fmla="*/ 123825 h 160"/>
                  <a:gd name="T60" fmla="*/ 66675 w 94"/>
                  <a:gd name="T61" fmla="*/ 142875 h 160"/>
                  <a:gd name="T62" fmla="*/ 63500 w 94"/>
                  <a:gd name="T63" fmla="*/ 149225 h 160"/>
                  <a:gd name="T64" fmla="*/ 60325 w 94"/>
                  <a:gd name="T65" fmla="*/ 155575 h 160"/>
                  <a:gd name="T66" fmla="*/ 0 w 94"/>
                  <a:gd name="T67" fmla="*/ 212725 h 160"/>
                  <a:gd name="T68" fmla="*/ 0 w 94"/>
                  <a:gd name="T69" fmla="*/ 254000 h 1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4"/>
                  <a:gd name="T106" fmla="*/ 0 h 160"/>
                  <a:gd name="T107" fmla="*/ 94 w 94"/>
                  <a:gd name="T108" fmla="*/ 160 h 16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4" h="160">
                    <a:moveTo>
                      <a:pt x="0" y="160"/>
                    </a:moveTo>
                    <a:lnTo>
                      <a:pt x="48" y="160"/>
                    </a:lnTo>
                    <a:lnTo>
                      <a:pt x="94" y="160"/>
                    </a:lnTo>
                    <a:lnTo>
                      <a:pt x="94" y="134"/>
                    </a:lnTo>
                    <a:lnTo>
                      <a:pt x="58" y="98"/>
                    </a:lnTo>
                    <a:lnTo>
                      <a:pt x="54" y="94"/>
                    </a:lnTo>
                    <a:lnTo>
                      <a:pt x="52" y="90"/>
                    </a:lnTo>
                    <a:lnTo>
                      <a:pt x="52" y="78"/>
                    </a:lnTo>
                    <a:lnTo>
                      <a:pt x="52" y="44"/>
                    </a:lnTo>
                    <a:lnTo>
                      <a:pt x="52" y="38"/>
                    </a:lnTo>
                    <a:lnTo>
                      <a:pt x="54" y="32"/>
                    </a:lnTo>
                    <a:lnTo>
                      <a:pt x="62" y="22"/>
                    </a:lnTo>
                    <a:lnTo>
                      <a:pt x="76" y="10"/>
                    </a:lnTo>
                    <a:lnTo>
                      <a:pt x="82" y="6"/>
                    </a:lnTo>
                    <a:lnTo>
                      <a:pt x="88" y="0"/>
                    </a:lnTo>
                    <a:lnTo>
                      <a:pt x="48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18" y="10"/>
                    </a:lnTo>
                    <a:lnTo>
                      <a:pt x="32" y="22"/>
                    </a:lnTo>
                    <a:lnTo>
                      <a:pt x="38" y="32"/>
                    </a:lnTo>
                    <a:lnTo>
                      <a:pt x="42" y="38"/>
                    </a:lnTo>
                    <a:lnTo>
                      <a:pt x="42" y="44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0" y="94"/>
                    </a:lnTo>
                    <a:lnTo>
                      <a:pt x="38" y="98"/>
                    </a:lnTo>
                    <a:lnTo>
                      <a:pt x="0" y="134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sz="2400" kern="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4166527" y="5153274"/>
            <a:ext cx="792364" cy="792365"/>
            <a:chOff x="4070275" y="5008132"/>
            <a:chExt cx="792364" cy="792365"/>
          </a:xfrm>
          <a:solidFill>
            <a:schemeClr val="bg1"/>
          </a:solidFill>
        </p:grpSpPr>
        <p:sp>
          <p:nvSpPr>
            <p:cNvPr id="33" name="Oval 57"/>
            <p:cNvSpPr/>
            <p:nvPr/>
          </p:nvSpPr>
          <p:spPr>
            <a:xfrm>
              <a:off x="4070275" y="5008132"/>
              <a:ext cx="792364" cy="792365"/>
            </a:xfrm>
            <a:prstGeom prst="ellipse">
              <a:avLst/>
            </a:prstGeom>
            <a:gradFill>
              <a:gsLst>
                <a:gs pos="95000">
                  <a:srgbClr val="90D5F4">
                    <a:alpha val="50000"/>
                  </a:srgbClr>
                </a:gs>
                <a:gs pos="0">
                  <a:srgbClr val="236BCC">
                    <a:alpha val="20000"/>
                  </a:srgb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12"/>
            <p:cNvSpPr>
              <a:spLocks noEditPoints="1"/>
            </p:cNvSpPr>
            <p:nvPr/>
          </p:nvSpPr>
          <p:spPr bwMode="auto">
            <a:xfrm>
              <a:off x="4313127" y="5192460"/>
              <a:ext cx="303041" cy="428348"/>
            </a:xfrm>
            <a:custGeom>
              <a:avLst/>
              <a:gdLst>
                <a:gd name="T0" fmla="*/ 76164973 w 408"/>
                <a:gd name="T1" fmla="*/ 197332205 h 578"/>
                <a:gd name="T2" fmla="*/ 68823691 w 408"/>
                <a:gd name="T3" fmla="*/ 193661209 h 578"/>
                <a:gd name="T4" fmla="*/ 67905862 w 408"/>
                <a:gd name="T5" fmla="*/ 185400621 h 578"/>
                <a:gd name="T6" fmla="*/ 69741521 w 408"/>
                <a:gd name="T7" fmla="*/ 165208408 h 578"/>
                <a:gd name="T8" fmla="*/ 75247144 w 408"/>
                <a:gd name="T9" fmla="*/ 149605151 h 578"/>
                <a:gd name="T10" fmla="*/ 94517521 w 408"/>
                <a:gd name="T11" fmla="*/ 125741984 h 578"/>
                <a:gd name="T12" fmla="*/ 122964819 w 408"/>
                <a:gd name="T13" fmla="*/ 101878817 h 578"/>
                <a:gd name="T14" fmla="*/ 133976742 w 408"/>
                <a:gd name="T15" fmla="*/ 89029315 h 578"/>
                <a:gd name="T16" fmla="*/ 137647383 w 408"/>
                <a:gd name="T17" fmla="*/ 74343955 h 578"/>
                <a:gd name="T18" fmla="*/ 134893894 w 408"/>
                <a:gd name="T19" fmla="*/ 60576535 h 578"/>
                <a:gd name="T20" fmla="*/ 126635460 w 408"/>
                <a:gd name="T21" fmla="*/ 48644951 h 578"/>
                <a:gd name="T22" fmla="*/ 103694462 w 408"/>
                <a:gd name="T23" fmla="*/ 39466435 h 578"/>
                <a:gd name="T24" fmla="*/ 85341237 w 408"/>
                <a:gd name="T25" fmla="*/ 39466435 h 578"/>
                <a:gd name="T26" fmla="*/ 62400239 w 408"/>
                <a:gd name="T27" fmla="*/ 49562870 h 578"/>
                <a:gd name="T28" fmla="*/ 51388316 w 408"/>
                <a:gd name="T29" fmla="*/ 63329612 h 578"/>
                <a:gd name="T30" fmla="*/ 5505624 w 408"/>
                <a:gd name="T31" fmla="*/ 78014951 h 578"/>
                <a:gd name="T32" fmla="*/ 917830 w 408"/>
                <a:gd name="T33" fmla="*/ 75261873 h 578"/>
                <a:gd name="T34" fmla="*/ 0 w 408"/>
                <a:gd name="T35" fmla="*/ 69754363 h 578"/>
                <a:gd name="T36" fmla="*/ 10094096 w 408"/>
                <a:gd name="T37" fmla="*/ 44055349 h 578"/>
                <a:gd name="T38" fmla="*/ 25693820 w 408"/>
                <a:gd name="T39" fmla="*/ 22945937 h 578"/>
                <a:gd name="T40" fmla="*/ 39458554 w 408"/>
                <a:gd name="T41" fmla="*/ 12849507 h 578"/>
                <a:gd name="T42" fmla="*/ 63317391 w 408"/>
                <a:gd name="T43" fmla="*/ 3670997 h 578"/>
                <a:gd name="T44" fmla="*/ 92682540 w 408"/>
                <a:gd name="T45" fmla="*/ 0 h 578"/>
                <a:gd name="T46" fmla="*/ 112870726 w 408"/>
                <a:gd name="T47" fmla="*/ 1835837 h 578"/>
                <a:gd name="T48" fmla="*/ 139482364 w 408"/>
                <a:gd name="T49" fmla="*/ 9178509 h 578"/>
                <a:gd name="T50" fmla="*/ 161506210 w 408"/>
                <a:gd name="T51" fmla="*/ 22945937 h 578"/>
                <a:gd name="T52" fmla="*/ 172517455 w 408"/>
                <a:gd name="T53" fmla="*/ 34877520 h 578"/>
                <a:gd name="T54" fmla="*/ 183529420 w 408"/>
                <a:gd name="T55" fmla="*/ 54151784 h 578"/>
                <a:gd name="T56" fmla="*/ 187200061 w 408"/>
                <a:gd name="T57" fmla="*/ 75261873 h 578"/>
                <a:gd name="T58" fmla="*/ 184447250 w 408"/>
                <a:gd name="T59" fmla="*/ 91782392 h 578"/>
                <a:gd name="T60" fmla="*/ 178023798 w 408"/>
                <a:gd name="T61" fmla="*/ 107385649 h 578"/>
                <a:gd name="T62" fmla="*/ 151412117 w 408"/>
                <a:gd name="T63" fmla="*/ 135838408 h 578"/>
                <a:gd name="T64" fmla="*/ 124799801 w 408"/>
                <a:gd name="T65" fmla="*/ 159701575 h 578"/>
                <a:gd name="T66" fmla="*/ 117459196 w 408"/>
                <a:gd name="T67" fmla="*/ 168880081 h 578"/>
                <a:gd name="T68" fmla="*/ 113788555 w 408"/>
                <a:gd name="T69" fmla="*/ 188154376 h 578"/>
                <a:gd name="T70" fmla="*/ 76164973 w 408"/>
                <a:gd name="T71" fmla="*/ 265251388 h 578"/>
                <a:gd name="T72" fmla="*/ 70658673 w 408"/>
                <a:gd name="T73" fmla="*/ 263415551 h 578"/>
                <a:gd name="T74" fmla="*/ 68823691 w 408"/>
                <a:gd name="T75" fmla="*/ 222113290 h 578"/>
                <a:gd name="T76" fmla="*/ 70658673 w 408"/>
                <a:gd name="T77" fmla="*/ 217524376 h 578"/>
                <a:gd name="T78" fmla="*/ 111035067 w 408"/>
                <a:gd name="T79" fmla="*/ 214771299 h 578"/>
                <a:gd name="T80" fmla="*/ 116541367 w 408"/>
                <a:gd name="T81" fmla="*/ 217524376 h 578"/>
                <a:gd name="T82" fmla="*/ 118376349 w 408"/>
                <a:gd name="T83" fmla="*/ 257908719 h 578"/>
                <a:gd name="T84" fmla="*/ 116541367 w 408"/>
                <a:gd name="T85" fmla="*/ 263415551 h 578"/>
                <a:gd name="T86" fmla="*/ 76164973 w 408"/>
                <a:gd name="T87" fmla="*/ 265251388 h 5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08"/>
                <a:gd name="T133" fmla="*/ 0 h 578"/>
                <a:gd name="T134" fmla="*/ 408 w 408"/>
                <a:gd name="T135" fmla="*/ 578 h 5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08" h="578">
                  <a:moveTo>
                    <a:pt x="248" y="430"/>
                  </a:moveTo>
                  <a:lnTo>
                    <a:pt x="166" y="430"/>
                  </a:lnTo>
                  <a:lnTo>
                    <a:pt x="158" y="430"/>
                  </a:lnTo>
                  <a:lnTo>
                    <a:pt x="154" y="426"/>
                  </a:lnTo>
                  <a:lnTo>
                    <a:pt x="150" y="422"/>
                  </a:lnTo>
                  <a:lnTo>
                    <a:pt x="148" y="414"/>
                  </a:lnTo>
                  <a:lnTo>
                    <a:pt x="148" y="404"/>
                  </a:lnTo>
                  <a:lnTo>
                    <a:pt x="150" y="382"/>
                  </a:lnTo>
                  <a:lnTo>
                    <a:pt x="152" y="360"/>
                  </a:lnTo>
                  <a:lnTo>
                    <a:pt x="158" y="342"/>
                  </a:lnTo>
                  <a:lnTo>
                    <a:pt x="164" y="326"/>
                  </a:lnTo>
                  <a:lnTo>
                    <a:pt x="174" y="308"/>
                  </a:lnTo>
                  <a:lnTo>
                    <a:pt x="188" y="292"/>
                  </a:lnTo>
                  <a:lnTo>
                    <a:pt x="206" y="274"/>
                  </a:lnTo>
                  <a:lnTo>
                    <a:pt x="228" y="254"/>
                  </a:lnTo>
                  <a:lnTo>
                    <a:pt x="268" y="222"/>
                  </a:lnTo>
                  <a:lnTo>
                    <a:pt x="286" y="204"/>
                  </a:lnTo>
                  <a:lnTo>
                    <a:pt x="292" y="194"/>
                  </a:lnTo>
                  <a:lnTo>
                    <a:pt x="296" y="184"/>
                  </a:lnTo>
                  <a:lnTo>
                    <a:pt x="300" y="172"/>
                  </a:lnTo>
                  <a:lnTo>
                    <a:pt x="300" y="162"/>
                  </a:lnTo>
                  <a:lnTo>
                    <a:pt x="298" y="146"/>
                  </a:lnTo>
                  <a:lnTo>
                    <a:pt x="294" y="132"/>
                  </a:lnTo>
                  <a:lnTo>
                    <a:pt x="286" y="118"/>
                  </a:lnTo>
                  <a:lnTo>
                    <a:pt x="276" y="106"/>
                  </a:lnTo>
                  <a:lnTo>
                    <a:pt x="262" y="96"/>
                  </a:lnTo>
                  <a:lnTo>
                    <a:pt x="244" y="90"/>
                  </a:lnTo>
                  <a:lnTo>
                    <a:pt x="226" y="86"/>
                  </a:lnTo>
                  <a:lnTo>
                    <a:pt x="206" y="84"/>
                  </a:lnTo>
                  <a:lnTo>
                    <a:pt x="186" y="86"/>
                  </a:lnTo>
                  <a:lnTo>
                    <a:pt x="168" y="90"/>
                  </a:lnTo>
                  <a:lnTo>
                    <a:pt x="152" y="98"/>
                  </a:lnTo>
                  <a:lnTo>
                    <a:pt x="136" y="108"/>
                  </a:lnTo>
                  <a:lnTo>
                    <a:pt x="124" y="122"/>
                  </a:lnTo>
                  <a:lnTo>
                    <a:pt x="112" y="138"/>
                  </a:lnTo>
                  <a:lnTo>
                    <a:pt x="104" y="158"/>
                  </a:lnTo>
                  <a:lnTo>
                    <a:pt x="98" y="180"/>
                  </a:lnTo>
                  <a:lnTo>
                    <a:pt x="12" y="170"/>
                  </a:lnTo>
                  <a:lnTo>
                    <a:pt x="6" y="168"/>
                  </a:lnTo>
                  <a:lnTo>
                    <a:pt x="2" y="164"/>
                  </a:lnTo>
                  <a:lnTo>
                    <a:pt x="0" y="158"/>
                  </a:lnTo>
                  <a:lnTo>
                    <a:pt x="0" y="152"/>
                  </a:lnTo>
                  <a:lnTo>
                    <a:pt x="4" y="140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2" y="78"/>
                  </a:lnTo>
                  <a:lnTo>
                    <a:pt x="44" y="62"/>
                  </a:lnTo>
                  <a:lnTo>
                    <a:pt x="56" y="50"/>
                  </a:lnTo>
                  <a:lnTo>
                    <a:pt x="70" y="38"/>
                  </a:lnTo>
                  <a:lnTo>
                    <a:pt x="86" y="28"/>
                  </a:lnTo>
                  <a:lnTo>
                    <a:pt x="102" y="20"/>
                  </a:lnTo>
                  <a:lnTo>
                    <a:pt x="120" y="12"/>
                  </a:lnTo>
                  <a:lnTo>
                    <a:pt x="138" y="8"/>
                  </a:lnTo>
                  <a:lnTo>
                    <a:pt x="158" y="4"/>
                  </a:lnTo>
                  <a:lnTo>
                    <a:pt x="180" y="2"/>
                  </a:lnTo>
                  <a:lnTo>
                    <a:pt x="202" y="0"/>
                  </a:lnTo>
                  <a:lnTo>
                    <a:pt x="224" y="2"/>
                  </a:lnTo>
                  <a:lnTo>
                    <a:pt x="246" y="4"/>
                  </a:lnTo>
                  <a:lnTo>
                    <a:pt x="266" y="8"/>
                  </a:lnTo>
                  <a:lnTo>
                    <a:pt x="286" y="12"/>
                  </a:lnTo>
                  <a:lnTo>
                    <a:pt x="304" y="20"/>
                  </a:lnTo>
                  <a:lnTo>
                    <a:pt x="322" y="28"/>
                  </a:lnTo>
                  <a:lnTo>
                    <a:pt x="338" y="38"/>
                  </a:lnTo>
                  <a:lnTo>
                    <a:pt x="352" y="50"/>
                  </a:lnTo>
                  <a:lnTo>
                    <a:pt x="364" y="62"/>
                  </a:lnTo>
                  <a:lnTo>
                    <a:pt x="376" y="76"/>
                  </a:lnTo>
                  <a:lnTo>
                    <a:pt x="386" y="88"/>
                  </a:lnTo>
                  <a:lnTo>
                    <a:pt x="394" y="104"/>
                  </a:lnTo>
                  <a:lnTo>
                    <a:pt x="400" y="118"/>
                  </a:lnTo>
                  <a:lnTo>
                    <a:pt x="404" y="132"/>
                  </a:lnTo>
                  <a:lnTo>
                    <a:pt x="406" y="148"/>
                  </a:lnTo>
                  <a:lnTo>
                    <a:pt x="408" y="164"/>
                  </a:lnTo>
                  <a:lnTo>
                    <a:pt x="406" y="182"/>
                  </a:lnTo>
                  <a:lnTo>
                    <a:pt x="402" y="200"/>
                  </a:lnTo>
                  <a:lnTo>
                    <a:pt x="396" y="216"/>
                  </a:lnTo>
                  <a:lnTo>
                    <a:pt x="388" y="234"/>
                  </a:lnTo>
                  <a:lnTo>
                    <a:pt x="374" y="250"/>
                  </a:lnTo>
                  <a:lnTo>
                    <a:pt x="354" y="272"/>
                  </a:lnTo>
                  <a:lnTo>
                    <a:pt x="330" y="296"/>
                  </a:lnTo>
                  <a:lnTo>
                    <a:pt x="300" y="322"/>
                  </a:lnTo>
                  <a:lnTo>
                    <a:pt x="272" y="348"/>
                  </a:lnTo>
                  <a:lnTo>
                    <a:pt x="262" y="358"/>
                  </a:lnTo>
                  <a:lnTo>
                    <a:pt x="256" y="368"/>
                  </a:lnTo>
                  <a:lnTo>
                    <a:pt x="252" y="378"/>
                  </a:lnTo>
                  <a:lnTo>
                    <a:pt x="250" y="392"/>
                  </a:lnTo>
                  <a:lnTo>
                    <a:pt x="248" y="410"/>
                  </a:lnTo>
                  <a:lnTo>
                    <a:pt x="248" y="430"/>
                  </a:lnTo>
                  <a:close/>
                  <a:moveTo>
                    <a:pt x="166" y="578"/>
                  </a:moveTo>
                  <a:lnTo>
                    <a:pt x="166" y="578"/>
                  </a:lnTo>
                  <a:lnTo>
                    <a:pt x="158" y="578"/>
                  </a:lnTo>
                  <a:lnTo>
                    <a:pt x="154" y="574"/>
                  </a:lnTo>
                  <a:lnTo>
                    <a:pt x="150" y="568"/>
                  </a:lnTo>
                  <a:lnTo>
                    <a:pt x="150" y="562"/>
                  </a:lnTo>
                  <a:lnTo>
                    <a:pt x="150" y="484"/>
                  </a:lnTo>
                  <a:lnTo>
                    <a:pt x="150" y="478"/>
                  </a:lnTo>
                  <a:lnTo>
                    <a:pt x="154" y="474"/>
                  </a:lnTo>
                  <a:lnTo>
                    <a:pt x="158" y="470"/>
                  </a:lnTo>
                  <a:lnTo>
                    <a:pt x="166" y="468"/>
                  </a:lnTo>
                  <a:lnTo>
                    <a:pt x="242" y="468"/>
                  </a:lnTo>
                  <a:lnTo>
                    <a:pt x="250" y="470"/>
                  </a:lnTo>
                  <a:lnTo>
                    <a:pt x="254" y="474"/>
                  </a:lnTo>
                  <a:lnTo>
                    <a:pt x="258" y="478"/>
                  </a:lnTo>
                  <a:lnTo>
                    <a:pt x="258" y="484"/>
                  </a:lnTo>
                  <a:lnTo>
                    <a:pt x="258" y="562"/>
                  </a:lnTo>
                  <a:lnTo>
                    <a:pt x="258" y="568"/>
                  </a:lnTo>
                  <a:lnTo>
                    <a:pt x="254" y="574"/>
                  </a:lnTo>
                  <a:lnTo>
                    <a:pt x="250" y="578"/>
                  </a:lnTo>
                  <a:lnTo>
                    <a:pt x="242" y="578"/>
                  </a:lnTo>
                  <a:lnTo>
                    <a:pt x="166" y="57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275397" y="1835845"/>
            <a:ext cx="792364" cy="792365"/>
            <a:chOff x="6275397" y="1688395"/>
            <a:chExt cx="792364" cy="792365"/>
          </a:xfrm>
          <a:solidFill>
            <a:schemeClr val="bg1"/>
          </a:solidFill>
        </p:grpSpPr>
        <p:sp>
          <p:nvSpPr>
            <p:cNvPr id="36" name="Oval 49"/>
            <p:cNvSpPr/>
            <p:nvPr/>
          </p:nvSpPr>
          <p:spPr>
            <a:xfrm>
              <a:off x="6275397" y="1688395"/>
              <a:ext cx="792364" cy="792365"/>
            </a:xfrm>
            <a:prstGeom prst="ellipse">
              <a:avLst/>
            </a:prstGeom>
            <a:gradFill>
              <a:gsLst>
                <a:gs pos="100000">
                  <a:srgbClr val="90D5F4">
                    <a:alpha val="50000"/>
                  </a:srgbClr>
                </a:gs>
                <a:gs pos="0">
                  <a:srgbClr val="236BCC">
                    <a:alpha val="20000"/>
                  </a:srgb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37" name="组合 65"/>
            <p:cNvGrpSpPr/>
            <p:nvPr/>
          </p:nvGrpSpPr>
          <p:grpSpPr>
            <a:xfrm>
              <a:off x="6414717" y="1849486"/>
              <a:ext cx="513724" cy="470183"/>
              <a:chOff x="2158354" y="2417495"/>
              <a:chExt cx="550987" cy="504288"/>
            </a:xfrm>
            <a:grpFill/>
          </p:grpSpPr>
          <p:sp>
            <p:nvSpPr>
              <p:cNvPr id="38" name="Freeform 26"/>
              <p:cNvSpPr>
                <a:spLocks noEditPoints="1"/>
              </p:cNvSpPr>
              <p:nvPr/>
            </p:nvSpPr>
            <p:spPr bwMode="auto">
              <a:xfrm>
                <a:off x="2158354" y="2417495"/>
                <a:ext cx="357759" cy="359114"/>
              </a:xfrm>
              <a:custGeom>
                <a:avLst/>
                <a:gdLst/>
                <a:ahLst/>
                <a:cxnLst>
                  <a:cxn ang="0">
                    <a:pos x="51" y="27"/>
                  </a:cxn>
                  <a:cxn ang="0">
                    <a:pos x="46" y="23"/>
                  </a:cxn>
                  <a:cxn ang="0">
                    <a:pos x="52" y="20"/>
                  </a:cxn>
                  <a:cxn ang="0">
                    <a:pos x="49" y="13"/>
                  </a:cxn>
                  <a:cxn ang="0">
                    <a:pos x="47" y="12"/>
                  </a:cxn>
                  <a:cxn ang="0">
                    <a:pos x="40" y="13"/>
                  </a:cxn>
                  <a:cxn ang="0">
                    <a:pos x="43" y="7"/>
                  </a:cxn>
                  <a:cxn ang="0">
                    <a:pos x="37" y="2"/>
                  </a:cxn>
                  <a:cxn ang="0">
                    <a:pos x="32" y="7"/>
                  </a:cxn>
                  <a:cxn ang="0">
                    <a:pos x="29" y="1"/>
                  </a:cxn>
                  <a:cxn ang="0">
                    <a:pos x="27" y="0"/>
                  </a:cxn>
                  <a:cxn ang="0">
                    <a:pos x="19" y="2"/>
                  </a:cxn>
                  <a:cxn ang="0">
                    <a:pos x="18" y="9"/>
                  </a:cxn>
                  <a:cxn ang="0">
                    <a:pos x="12" y="4"/>
                  </a:cxn>
                  <a:cxn ang="0">
                    <a:pos x="6" y="10"/>
                  </a:cxn>
                  <a:cxn ang="0">
                    <a:pos x="10" y="15"/>
                  </a:cxn>
                  <a:cxn ang="0">
                    <a:pos x="3" y="16"/>
                  </a:cxn>
                  <a:cxn ang="0">
                    <a:pos x="2" y="17"/>
                  </a:cxn>
                  <a:cxn ang="0">
                    <a:pos x="0" y="25"/>
                  </a:cxn>
                  <a:cxn ang="0">
                    <a:pos x="7" y="27"/>
                  </a:cxn>
                  <a:cxn ang="0">
                    <a:pos x="2" y="31"/>
                  </a:cxn>
                  <a:cxn ang="0">
                    <a:pos x="4" y="39"/>
                  </a:cxn>
                  <a:cxn ang="0">
                    <a:pos x="6" y="40"/>
                  </a:cxn>
                  <a:cxn ang="0">
                    <a:pos x="12" y="40"/>
                  </a:cxn>
                  <a:cxn ang="0">
                    <a:pos x="10" y="47"/>
                  </a:cxn>
                  <a:cxn ang="0">
                    <a:pos x="17" y="50"/>
                  </a:cxn>
                  <a:cxn ang="0">
                    <a:pos x="21" y="45"/>
                  </a:cxn>
                  <a:cxn ang="0">
                    <a:pos x="23" y="51"/>
                  </a:cxn>
                  <a:cxn ang="0">
                    <a:pos x="24" y="52"/>
                  </a:cxn>
                  <a:cxn ang="0">
                    <a:pos x="32" y="52"/>
                  </a:cxn>
                  <a:cxn ang="0">
                    <a:pos x="33" y="50"/>
                  </a:cxn>
                  <a:cxn ang="0">
                    <a:pos x="35" y="44"/>
                  </a:cxn>
                  <a:cxn ang="0">
                    <a:pos x="40" y="48"/>
                  </a:cxn>
                  <a:cxn ang="0">
                    <a:pos x="46" y="43"/>
                  </a:cxn>
                  <a:cxn ang="0">
                    <a:pos x="46" y="41"/>
                  </a:cxn>
                  <a:cxn ang="0">
                    <a:pos x="43" y="35"/>
                  </a:cxn>
                  <a:cxn ang="0">
                    <a:pos x="50" y="36"/>
                  </a:cxn>
                  <a:cxn ang="0">
                    <a:pos x="52" y="29"/>
                  </a:cxn>
                  <a:cxn ang="0">
                    <a:pos x="33" y="28"/>
                  </a:cxn>
                  <a:cxn ang="0">
                    <a:pos x="19" y="25"/>
                  </a:cxn>
                  <a:cxn ang="0">
                    <a:pos x="33" y="28"/>
                  </a:cxn>
                </a:cxnLst>
                <a:rect l="0" t="0" r="r" b="b"/>
                <a:pathLst>
                  <a:path w="52" h="52">
                    <a:moveTo>
                      <a:pt x="52" y="27"/>
                    </a:moveTo>
                    <a:cubicBezTo>
                      <a:pt x="52" y="27"/>
                      <a:pt x="52" y="27"/>
                      <a:pt x="51" y="27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1"/>
                      <a:pt x="51" y="21"/>
                      <a:pt x="52" y="20"/>
                    </a:cubicBezTo>
                    <a:cubicBezTo>
                      <a:pt x="52" y="20"/>
                      <a:pt x="52" y="20"/>
                      <a:pt x="51" y="19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2"/>
                      <a:pt x="48" y="12"/>
                      <a:pt x="48" y="12"/>
                    </a:cubicBezTo>
                    <a:cubicBezTo>
                      <a:pt x="48" y="12"/>
                      <a:pt x="47" y="12"/>
                      <a:pt x="47" y="12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5" y="2"/>
                      <a:pt x="35" y="3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0"/>
                    </a:cubicBezTo>
                    <a:cubicBezTo>
                      <a:pt x="28" y="0"/>
                      <a:pt x="28" y="0"/>
                      <a:pt x="27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19" y="1"/>
                      <a:pt x="19" y="2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6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1" y="31"/>
                      <a:pt x="1" y="32"/>
                      <a:pt x="1" y="33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5" y="40"/>
                    </a:cubicBezTo>
                    <a:cubicBezTo>
                      <a:pt x="5" y="40"/>
                      <a:pt x="5" y="40"/>
                      <a:pt x="6" y="40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6"/>
                      <a:pt x="10" y="47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0"/>
                      <a:pt x="17" y="50"/>
                      <a:pt x="17" y="50"/>
                    </a:cubicBezTo>
                    <a:cubicBezTo>
                      <a:pt x="17" y="50"/>
                      <a:pt x="18" y="50"/>
                      <a:pt x="18" y="50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1"/>
                      <a:pt x="23" y="51"/>
                      <a:pt x="23" y="51"/>
                    </a:cubicBezTo>
                    <a:cubicBezTo>
                      <a:pt x="23" y="51"/>
                      <a:pt x="24" y="52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3" y="51"/>
                      <a:pt x="33" y="51"/>
                    </a:cubicBezTo>
                    <a:cubicBezTo>
                      <a:pt x="33" y="51"/>
                      <a:pt x="33" y="50"/>
                      <a:pt x="33" y="50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8"/>
                      <a:pt x="39" y="48"/>
                      <a:pt x="40" y="48"/>
                    </a:cubicBezTo>
                    <a:cubicBezTo>
                      <a:pt x="40" y="48"/>
                      <a:pt x="40" y="48"/>
                      <a:pt x="41" y="48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6" y="43"/>
                      <a:pt x="46" y="42"/>
                    </a:cubicBezTo>
                    <a:cubicBezTo>
                      <a:pt x="46" y="42"/>
                      <a:pt x="46" y="42"/>
                      <a:pt x="46" y="41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49" y="37"/>
                      <a:pt x="50" y="36"/>
                      <a:pt x="50" y="36"/>
                    </a:cubicBezTo>
                    <a:cubicBezTo>
                      <a:pt x="50" y="36"/>
                      <a:pt x="51" y="36"/>
                      <a:pt x="51" y="35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8"/>
                      <a:pt x="52" y="28"/>
                      <a:pt x="52" y="27"/>
                    </a:cubicBezTo>
                    <a:close/>
                    <a:moveTo>
                      <a:pt x="33" y="28"/>
                    </a:moveTo>
                    <a:cubicBezTo>
                      <a:pt x="32" y="31"/>
                      <a:pt x="28" y="34"/>
                      <a:pt x="25" y="33"/>
                    </a:cubicBezTo>
                    <a:cubicBezTo>
                      <a:pt x="21" y="32"/>
                      <a:pt x="18" y="28"/>
                      <a:pt x="19" y="25"/>
                    </a:cubicBezTo>
                    <a:cubicBezTo>
                      <a:pt x="20" y="21"/>
                      <a:pt x="24" y="18"/>
                      <a:pt x="28" y="19"/>
                    </a:cubicBezTo>
                    <a:cubicBezTo>
                      <a:pt x="32" y="20"/>
                      <a:pt x="34" y="24"/>
                      <a:pt x="3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da-DK" sz="2400" kern="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Freeform 27"/>
              <p:cNvSpPr>
                <a:spLocks noEditPoints="1"/>
              </p:cNvSpPr>
              <p:nvPr/>
            </p:nvSpPr>
            <p:spPr bwMode="auto">
              <a:xfrm>
                <a:off x="2454892" y="2665819"/>
                <a:ext cx="254449" cy="255964"/>
              </a:xfrm>
              <a:custGeom>
                <a:avLst/>
                <a:gdLst/>
                <a:ahLst/>
                <a:cxnLst>
                  <a:cxn ang="0">
                    <a:pos x="33" y="29"/>
                  </a:cxn>
                  <a:cxn ang="0">
                    <a:pos x="31" y="24"/>
                  </a:cxn>
                  <a:cxn ang="0">
                    <a:pos x="36" y="25"/>
                  </a:cxn>
                  <a:cxn ang="0">
                    <a:pos x="37" y="20"/>
                  </a:cxn>
                  <a:cxn ang="0">
                    <a:pos x="36" y="18"/>
                  </a:cxn>
                  <a:cxn ang="0">
                    <a:pos x="32" y="16"/>
                  </a:cxn>
                  <a:cxn ang="0">
                    <a:pos x="37" y="14"/>
                  </a:cxn>
                  <a:cxn ang="0">
                    <a:pos x="35" y="9"/>
                  </a:cxn>
                  <a:cxn ang="0">
                    <a:pos x="30" y="10"/>
                  </a:cxn>
                  <a:cxn ang="0">
                    <a:pos x="31" y="5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21" y="5"/>
                  </a:cxn>
                  <a:cxn ang="0">
                    <a:pos x="19" y="0"/>
                  </a:cxn>
                  <a:cxn ang="0">
                    <a:pos x="14" y="1"/>
                  </a:cxn>
                  <a:cxn ang="0">
                    <a:pos x="14" y="5"/>
                  </a:cxn>
                  <a:cxn ang="0">
                    <a:pos x="10" y="3"/>
                  </a:cxn>
                  <a:cxn ang="0">
                    <a:pos x="8" y="3"/>
                  </a:cxn>
                  <a:cxn ang="0">
                    <a:pos x="4" y="7"/>
                  </a:cxn>
                  <a:cxn ang="0">
                    <a:pos x="7" y="11"/>
                  </a:cxn>
                  <a:cxn ang="0">
                    <a:pos x="3" y="11"/>
                  </a:cxn>
                  <a:cxn ang="0">
                    <a:pos x="0" y="17"/>
                  </a:cxn>
                  <a:cxn ang="0">
                    <a:pos x="1" y="18"/>
                  </a:cxn>
                  <a:cxn ang="0">
                    <a:pos x="5" y="20"/>
                  </a:cxn>
                  <a:cxn ang="0">
                    <a:pos x="1" y="23"/>
                  </a:cxn>
                  <a:cxn ang="0">
                    <a:pos x="4" y="28"/>
                  </a:cxn>
                  <a:cxn ang="0">
                    <a:pos x="8" y="27"/>
                  </a:cxn>
                  <a:cxn ang="0">
                    <a:pos x="7" y="31"/>
                  </a:cxn>
                  <a:cxn ang="0">
                    <a:pos x="7" y="33"/>
                  </a:cxn>
                  <a:cxn ang="0">
                    <a:pos x="12" y="35"/>
                  </a:cxn>
                  <a:cxn ang="0">
                    <a:pos x="13" y="35"/>
                  </a:cxn>
                  <a:cxn ang="0">
                    <a:pos x="17" y="32"/>
                  </a:cxn>
                  <a:cxn ang="0">
                    <a:pos x="17" y="37"/>
                  </a:cxn>
                  <a:cxn ang="0">
                    <a:pos x="23" y="36"/>
                  </a:cxn>
                  <a:cxn ang="0">
                    <a:pos x="24" y="35"/>
                  </a:cxn>
                  <a:cxn ang="0">
                    <a:pos x="25" y="31"/>
                  </a:cxn>
                  <a:cxn ang="0">
                    <a:pos x="28" y="34"/>
                  </a:cxn>
                  <a:cxn ang="0">
                    <a:pos x="33" y="30"/>
                  </a:cxn>
                  <a:cxn ang="0">
                    <a:pos x="22" y="22"/>
                  </a:cxn>
                  <a:cxn ang="0">
                    <a:pos x="15" y="15"/>
                  </a:cxn>
                  <a:cxn ang="0">
                    <a:pos x="22" y="22"/>
                  </a:cxn>
                </a:cxnLst>
                <a:rect l="0" t="0" r="r" b="b"/>
                <a:pathLst>
                  <a:path w="37" h="37">
                    <a:moveTo>
                      <a:pt x="33" y="29"/>
                    </a:moveTo>
                    <a:cubicBezTo>
                      <a:pt x="33" y="29"/>
                      <a:pt x="33" y="29"/>
                      <a:pt x="33" y="29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5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4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9"/>
                      <a:pt x="37" y="18"/>
                      <a:pt x="36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7" y="14"/>
                      <a:pt x="37" y="14"/>
                    </a:cubicBezTo>
                    <a:cubicBezTo>
                      <a:pt x="37" y="14"/>
                      <a:pt x="37" y="13"/>
                      <a:pt x="37" y="1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1" y="4"/>
                      <a:pt x="31" y="4"/>
                    </a:cubicBezTo>
                    <a:cubicBezTo>
                      <a:pt x="31" y="4"/>
                      <a:pt x="30" y="4"/>
                      <a:pt x="30" y="4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4" y="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7"/>
                      <a:pt x="4" y="8"/>
                      <a:pt x="5" y="8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1" y="1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3" y="28"/>
                      <a:pt x="4" y="28"/>
                    </a:cubicBezTo>
                    <a:cubicBezTo>
                      <a:pt x="4" y="29"/>
                      <a:pt x="4" y="29"/>
                      <a:pt x="4" y="28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6"/>
                      <a:pt x="24" y="35"/>
                      <a:pt x="24" y="35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29"/>
                    </a:cubicBezTo>
                    <a:close/>
                    <a:moveTo>
                      <a:pt x="22" y="22"/>
                    </a:moveTo>
                    <a:cubicBezTo>
                      <a:pt x="20" y="24"/>
                      <a:pt x="17" y="24"/>
                      <a:pt x="15" y="22"/>
                    </a:cubicBezTo>
                    <a:cubicBezTo>
                      <a:pt x="13" y="20"/>
                      <a:pt x="13" y="16"/>
                      <a:pt x="15" y="15"/>
                    </a:cubicBezTo>
                    <a:cubicBezTo>
                      <a:pt x="17" y="13"/>
                      <a:pt x="21" y="13"/>
                      <a:pt x="23" y="15"/>
                    </a:cubicBezTo>
                    <a:cubicBezTo>
                      <a:pt x="24" y="17"/>
                      <a:pt x="24" y="20"/>
                      <a:pt x="22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da-DK" sz="2400" kern="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4886646" y="4061526"/>
            <a:ext cx="792364" cy="792365"/>
            <a:chOff x="4899179" y="3916384"/>
            <a:chExt cx="792364" cy="792365"/>
          </a:xfrm>
          <a:solidFill>
            <a:schemeClr val="bg1"/>
          </a:solidFill>
        </p:grpSpPr>
        <p:sp>
          <p:nvSpPr>
            <p:cNvPr id="41" name="Oval 56"/>
            <p:cNvSpPr/>
            <p:nvPr/>
          </p:nvSpPr>
          <p:spPr>
            <a:xfrm>
              <a:off x="4899179" y="3916384"/>
              <a:ext cx="792364" cy="792365"/>
            </a:xfrm>
            <a:prstGeom prst="ellipse">
              <a:avLst/>
            </a:prstGeom>
            <a:gradFill>
              <a:gsLst>
                <a:gs pos="100000">
                  <a:srgbClr val="90D5F4">
                    <a:alpha val="50000"/>
                  </a:srgbClr>
                </a:gs>
                <a:gs pos="0">
                  <a:srgbClr val="236BCC">
                    <a:alpha val="20000"/>
                  </a:srgb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41"/>
            <p:cNvSpPr>
              <a:spLocks noChangeAspect="1" noEditPoints="1"/>
            </p:cNvSpPr>
            <p:nvPr/>
          </p:nvSpPr>
          <p:spPr bwMode="auto">
            <a:xfrm>
              <a:off x="5072106" y="4133218"/>
              <a:ext cx="446510" cy="358697"/>
            </a:xfrm>
            <a:custGeom>
              <a:avLst/>
              <a:gdLst>
                <a:gd name="T0" fmla="*/ 1176335871 w 72"/>
                <a:gd name="T1" fmla="*/ 232073966 h 58"/>
                <a:gd name="T2" fmla="*/ 2147483647 w 72"/>
                <a:gd name="T3" fmla="*/ 232073966 h 58"/>
                <a:gd name="T4" fmla="*/ 2147483647 w 72"/>
                <a:gd name="T5" fmla="*/ 510570880 h 58"/>
                <a:gd name="T6" fmla="*/ 2147483647 w 72"/>
                <a:gd name="T7" fmla="*/ 510570880 h 58"/>
                <a:gd name="T8" fmla="*/ 2147483647 w 72"/>
                <a:gd name="T9" fmla="*/ 185664591 h 58"/>
                <a:gd name="T10" fmla="*/ 2147483647 w 72"/>
                <a:gd name="T11" fmla="*/ 0 h 58"/>
                <a:gd name="T12" fmla="*/ 1129279435 w 72"/>
                <a:gd name="T13" fmla="*/ 0 h 58"/>
                <a:gd name="T14" fmla="*/ 941067411 w 72"/>
                <a:gd name="T15" fmla="*/ 185664591 h 58"/>
                <a:gd name="T16" fmla="*/ 941067411 w 72"/>
                <a:gd name="T17" fmla="*/ 510570880 h 58"/>
                <a:gd name="T18" fmla="*/ 1176335871 w 72"/>
                <a:gd name="T19" fmla="*/ 510570880 h 58"/>
                <a:gd name="T20" fmla="*/ 1176335871 w 72"/>
                <a:gd name="T21" fmla="*/ 232073966 h 58"/>
                <a:gd name="T22" fmla="*/ 0 w 72"/>
                <a:gd name="T23" fmla="*/ 881893143 h 58"/>
                <a:gd name="T24" fmla="*/ 0 w 72"/>
                <a:gd name="T25" fmla="*/ 2147483647 h 58"/>
                <a:gd name="T26" fmla="*/ 235268568 w 72"/>
                <a:gd name="T27" fmla="*/ 2147483647 h 58"/>
                <a:gd name="T28" fmla="*/ 470530276 w 72"/>
                <a:gd name="T29" fmla="*/ 2147483647 h 58"/>
                <a:gd name="T30" fmla="*/ 470530276 w 72"/>
                <a:gd name="T31" fmla="*/ 649812471 h 58"/>
                <a:gd name="T32" fmla="*/ 235268568 w 72"/>
                <a:gd name="T33" fmla="*/ 649812471 h 58"/>
                <a:gd name="T34" fmla="*/ 0 w 72"/>
                <a:gd name="T35" fmla="*/ 881893143 h 58"/>
                <a:gd name="T36" fmla="*/ 658749160 w 72"/>
                <a:gd name="T37" fmla="*/ 2147483647 h 58"/>
                <a:gd name="T38" fmla="*/ 2147483647 w 72"/>
                <a:gd name="T39" fmla="*/ 2147483647 h 58"/>
                <a:gd name="T40" fmla="*/ 2147483647 w 72"/>
                <a:gd name="T41" fmla="*/ 649812471 h 58"/>
                <a:gd name="T42" fmla="*/ 658749160 w 72"/>
                <a:gd name="T43" fmla="*/ 649812471 h 58"/>
                <a:gd name="T44" fmla="*/ 658749160 w 72"/>
                <a:gd name="T45" fmla="*/ 2147483647 h 58"/>
                <a:gd name="T46" fmla="*/ 2147483647 w 72"/>
                <a:gd name="T47" fmla="*/ 649812471 h 58"/>
                <a:gd name="T48" fmla="*/ 2147483647 w 72"/>
                <a:gd name="T49" fmla="*/ 649812471 h 58"/>
                <a:gd name="T50" fmla="*/ 2147483647 w 72"/>
                <a:gd name="T51" fmla="*/ 2147483647 h 58"/>
                <a:gd name="T52" fmla="*/ 2147483647 w 72"/>
                <a:gd name="T53" fmla="*/ 2147483647 h 58"/>
                <a:gd name="T54" fmla="*/ 2147483647 w 72"/>
                <a:gd name="T55" fmla="*/ 2147483647 h 58"/>
                <a:gd name="T56" fmla="*/ 2147483647 w 72"/>
                <a:gd name="T57" fmla="*/ 881893143 h 58"/>
                <a:gd name="T58" fmla="*/ 2147483647 w 72"/>
                <a:gd name="T59" fmla="*/ 649812471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58"/>
                <a:gd name="T92" fmla="*/ 72 w 72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58">
                  <a:moveTo>
                    <a:pt x="25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2"/>
                    <a:pt x="51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1"/>
                    <a:pt x="25" y="11"/>
                    <a:pt x="25" y="11"/>
                  </a:cubicBezTo>
                  <a:lnTo>
                    <a:pt x="25" y="5"/>
                  </a:lnTo>
                  <a:close/>
                  <a:moveTo>
                    <a:pt x="0" y="19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0" y="16"/>
                    <a:pt x="0" y="19"/>
                  </a:cubicBezTo>
                  <a:close/>
                  <a:moveTo>
                    <a:pt x="14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58"/>
                  </a:lnTo>
                  <a:close/>
                  <a:moveTo>
                    <a:pt x="67" y="14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0" y="58"/>
                    <a:pt x="72" y="56"/>
                    <a:pt x="72" y="53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6"/>
                    <a:pt x="70" y="14"/>
                    <a:pt x="67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3" name="TextBox 64"/>
          <p:cNvSpPr txBox="1"/>
          <p:nvPr/>
        </p:nvSpPr>
        <p:spPr>
          <a:xfrm>
            <a:off x="5182929" y="554091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实现方案</a:t>
            </a:r>
          </a:p>
        </p:txBody>
      </p:sp>
      <p:sp>
        <p:nvSpPr>
          <p:cNvPr id="44" name="Rectangle 23"/>
          <p:cNvSpPr/>
          <p:nvPr/>
        </p:nvSpPr>
        <p:spPr>
          <a:xfrm>
            <a:off x="7483564" y="1874106"/>
            <a:ext cx="3445693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/>
            <a:r>
              <a:rPr lang="en-US" sz="2000" kern="1200" noProof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这里的数学工具，是线性代数中的矩阵相关知识。</a:t>
            </a:r>
          </a:p>
        </p:txBody>
      </p:sp>
      <p:sp>
        <p:nvSpPr>
          <p:cNvPr id="45" name="Rectangle 23"/>
          <p:cNvSpPr/>
          <p:nvPr/>
        </p:nvSpPr>
        <p:spPr>
          <a:xfrm>
            <a:off x="6843178" y="3020831"/>
            <a:ext cx="3848749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/>
            <a:r>
              <a:rPr lang="en-US" sz="2000" kern="1200" noProof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这里的相关算法，是矩阵中的高斯消元法（也可能扩展到高斯-约旦消元法）。</a:t>
            </a:r>
          </a:p>
        </p:txBody>
      </p:sp>
      <p:sp>
        <p:nvSpPr>
          <p:cNvPr id="46" name="Rectangle 23"/>
          <p:cNvSpPr/>
          <p:nvPr/>
        </p:nvSpPr>
        <p:spPr>
          <a:xfrm>
            <a:off x="6067184" y="4287209"/>
            <a:ext cx="5050759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/>
            <a:r>
              <a:rPr lang="en-US" sz="2000" kern="1200" noProof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这里的数据结构，我们认为需要使用特殊的分数类来实现。</a:t>
            </a:r>
          </a:p>
        </p:txBody>
      </p:sp>
      <p:sp>
        <p:nvSpPr>
          <p:cNvPr id="47" name="Rectangle 23"/>
          <p:cNvSpPr/>
          <p:nvPr/>
        </p:nvSpPr>
        <p:spPr>
          <a:xfrm>
            <a:off x="5501215" y="5347849"/>
            <a:ext cx="5747356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/>
            <a:r>
              <a:rPr lang="en-US" sz="2000" kern="1200" noProof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这里的编程，采用的是C++语言，在Windows系统上基于cmd命令行操作进行编写。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44" grpId="0"/>
      <p:bldP spid="45" grpId="0"/>
      <p:bldP spid="46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/>
        </p:nvGrpSpPr>
        <p:grpSpPr>
          <a:xfrm>
            <a:off x="751579" y="1386151"/>
            <a:ext cx="5004497" cy="4387437"/>
            <a:chOff x="6301303" y="1473236"/>
            <a:chExt cx="5004497" cy="4387437"/>
          </a:xfrm>
        </p:grpSpPr>
        <p:pic>
          <p:nvPicPr>
            <p:cNvPr id="3" name="Picture 26" descr="iMa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1303" y="1473236"/>
              <a:ext cx="5004497" cy="4387437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 rot="16200000">
              <a:off x="7799444" y="1288602"/>
              <a:ext cx="2071769" cy="3674673"/>
            </a:xfrm>
            <a:prstGeom prst="rect">
              <a:avLst/>
            </a:prstGeom>
          </p:spPr>
        </p:pic>
        <p:sp>
          <p:nvSpPr>
            <p:cNvPr id="6" name="Google Shape;86;p19"/>
            <p:cNvSpPr txBox="1"/>
            <p:nvPr/>
          </p:nvSpPr>
          <p:spPr>
            <a:xfrm>
              <a:off x="7243501" y="2807203"/>
              <a:ext cx="3183654" cy="434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实现方案</a:t>
              </a:r>
              <a:endParaRPr lang="en-US" altLang="zh-CN" sz="2800" b="1" kern="12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Text Placeholder 3"/>
          <p:cNvSpPr txBox="1"/>
          <p:nvPr/>
        </p:nvSpPr>
        <p:spPr>
          <a:xfrm>
            <a:off x="5689600" y="508000"/>
            <a:ext cx="5715000" cy="360098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828800" rt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800" b="1" kern="1200" dirty="0">
                <a:solidFill>
                  <a:schemeClr val="bg1"/>
                </a:solidFill>
                <a:cs typeface="+mn-ea"/>
                <a:sym typeface="+mn-lt"/>
              </a:rPr>
              <a:t>实现方</a:t>
            </a:r>
            <a:r>
              <a:rPr lang="zh-CN" altLang="en-US" sz="2800" b="1" kern="1200" dirty="0" smtClean="0">
                <a:solidFill>
                  <a:schemeClr val="bg1"/>
                </a:solidFill>
                <a:cs typeface="+mn-ea"/>
                <a:sym typeface="+mn-lt"/>
              </a:rPr>
              <a:t>案</a:t>
            </a:r>
          </a:p>
          <a:p>
            <a:pPr algn="l"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这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里我们简单的了解下这个课题所使用的数学算法工具。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algn="l"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在线性代数中，矩阵与消元法发挥了举足轻重的作用。而我们算法的核心就是用到了这两者。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algn="l"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我们将输入的方程式写成矩阵形式，再运用相关算法进行处理。具体的情况我们将在论文中展示。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16200000">
            <a:off x="7350881" y="5215464"/>
            <a:ext cx="419101" cy="1535484"/>
          </a:xfrm>
          <a:prstGeom prst="roundRect">
            <a:avLst>
              <a:gd name="adj" fmla="val 50000"/>
            </a:avLst>
          </a:prstGeom>
        </p:spPr>
      </p:pic>
      <p:sp>
        <p:nvSpPr>
          <p:cNvPr id="10" name="Rectangle 7"/>
          <p:cNvSpPr/>
          <p:nvPr/>
        </p:nvSpPr>
        <p:spPr>
          <a:xfrm>
            <a:off x="6932388" y="5773260"/>
            <a:ext cx="12560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2000" b="1" dirty="0">
                <a:solidFill>
                  <a:schemeClr val="bg1"/>
                </a:solidFill>
                <a:cs typeface="+mn-ea"/>
                <a:sym typeface="+mn-lt"/>
              </a:rPr>
              <a:t>ENTER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10119" y="67338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mchznx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950</Words>
  <Application>WPS 演示</Application>
  <PresentationFormat>自定义</PresentationFormat>
  <Paragraphs>77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第一PPT，www.1ppt.com</vt:lpstr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Manager>第一PPT</Manager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科技商业计划书</dc:title>
  <dc:creator>第一PPT</dc:creator>
  <cp:keywords>www.1ppt.com</cp:keywords>
  <dc:description>www.1ppt.com</dc:description>
  <cp:lastModifiedBy>admin</cp:lastModifiedBy>
  <cp:revision>258</cp:revision>
  <dcterms:created xsi:type="dcterms:W3CDTF">2019-07-04T08:14:00Z</dcterms:created>
  <dcterms:modified xsi:type="dcterms:W3CDTF">2022-05-10T09:34:31Z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149977886B9648E6AEFCF541538FC791</vt:lpwstr>
  </property>
  <property fmtid="{D5CDD505-2E9C-101B-9397-08002B2CF9AE}" pid="3" name="KSOProductBuildVer">
    <vt:lpwstr>2052-11.1.0.11294</vt:lpwstr>
  </property>
</Properties>
</file>