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344" r:id="rId3"/>
    <p:sldId id="345" r:id="rId4"/>
    <p:sldId id="346" r:id="rId5"/>
    <p:sldId id="351" r:id="rId6"/>
    <p:sldId id="352" r:id="rId7"/>
    <p:sldId id="353" r:id="rId8"/>
    <p:sldId id="354" r:id="rId9"/>
    <p:sldId id="355" r:id="rId10"/>
    <p:sldId id="347" r:id="rId11"/>
    <p:sldId id="356" r:id="rId12"/>
    <p:sldId id="358" r:id="rId13"/>
    <p:sldId id="359" r:id="rId14"/>
    <p:sldId id="357" r:id="rId15"/>
    <p:sldId id="349" r:id="rId16"/>
    <p:sldId id="361" r:id="rId17"/>
    <p:sldId id="360" r:id="rId18"/>
    <p:sldId id="362" r:id="rId19"/>
    <p:sldId id="363" r:id="rId20"/>
    <p:sldId id="348" r:id="rId21"/>
    <p:sldId id="364" r:id="rId22"/>
    <p:sldId id="368" r:id="rId23"/>
    <p:sldId id="367" r:id="rId24"/>
    <p:sldId id="365" r:id="rId25"/>
    <p:sldId id="366" r:id="rId26"/>
    <p:sldId id="350" r:id="rId27"/>
    <p:sldId id="36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D5F4"/>
    <a:srgbClr val="236BCC"/>
    <a:srgbClr val="FFFFFF"/>
    <a:srgbClr val="BFBFBF"/>
    <a:srgbClr val="133D80"/>
    <a:srgbClr val="7DDAF4"/>
    <a:srgbClr val="000C38"/>
    <a:srgbClr val="A5322B"/>
    <a:srgbClr val="E4D3BF"/>
    <a:srgbClr val="D0B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2" autoAdjust="0"/>
    <p:restoredTop sz="94660"/>
  </p:normalViewPr>
  <p:slideViewPr>
    <p:cSldViewPr snapToGrid="0">
      <p:cViewPr>
        <p:scale>
          <a:sx n="75" d="100"/>
          <a:sy n="75" d="100"/>
        </p:scale>
        <p:origin x="-1908"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D06559F-931E-4C1C-BAA3-CE3BB96CAAE2}"/>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7C7DA26D-1083-4E20-8433-3EACB78127E1}"/>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xmlns=""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1806EFA-9976-4A7A-810D-76C7047B74B1}"/>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3C965E7-1B02-43B7-BFDC-37294AFC8E7E}"/>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2022/2/22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59278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2022/2/22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22457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2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DCF9B87-024B-4A06-BA78-956CBBDA0354}"/>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873F61E-C842-45A9-9C07-EC60B6A6DBA4}"/>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D1D9A042-4577-4206-93A8-735631107E03}"/>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xmlns=""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CF8FD0D-2A45-42AA-9F3A-D4BBA2C3F372}"/>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8" name="页脚占位符 7">
            <a:extLst>
              <a:ext uri="{FF2B5EF4-FFF2-40B4-BE49-F238E27FC236}">
                <a16:creationId xmlns:a16="http://schemas.microsoft.com/office/drawing/2014/main" xmlns=""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CF8FD0D-2A45-42AA-9F3A-D4BBA2C3F372}"/>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8" name="页脚占位符 7">
            <a:extLst>
              <a:ext uri="{FF2B5EF4-FFF2-40B4-BE49-F238E27FC236}">
                <a16:creationId xmlns:a16="http://schemas.microsoft.com/office/drawing/2014/main" xmlns=""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11" name="TextBox 10"/>
          <p:cNvSpPr txBox="1"/>
          <p:nvPr userDrawn="1"/>
        </p:nvSpPr>
        <p:spPr>
          <a:xfrm>
            <a:off x="5603404" y="62385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47300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638FC6B-45DE-432B-B145-F8D8AB2AC5BB}"/>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4" name="页脚占位符 3">
            <a:extLst>
              <a:ext uri="{FF2B5EF4-FFF2-40B4-BE49-F238E27FC236}">
                <a16:creationId xmlns:a16="http://schemas.microsoft.com/office/drawing/2014/main" xmlns=""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5BCC6E6-411E-4830-BEE1-1A626801803D}"/>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3" name="页脚占位符 2">
            <a:extLst>
              <a:ext uri="{FF2B5EF4-FFF2-40B4-BE49-F238E27FC236}">
                <a16:creationId xmlns:a16="http://schemas.microsoft.com/office/drawing/2014/main" xmlns=""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5D2DB71-2A42-4C00-9449-CA0DA297B2F2}"/>
              </a:ext>
            </a:extLst>
          </p:cNvPr>
          <p:cNvSpPr>
            <a:spLocks noGrp="1"/>
          </p:cNvSpPr>
          <p:nvPr>
            <p:ph type="dt" sz="half" idx="10"/>
          </p:nvPr>
        </p:nvSpPr>
        <p:spPr/>
        <p:txBody>
          <a:bodyPr/>
          <a:lstStyle/>
          <a:p>
            <a:fld id="{EE4C556E-D11A-48D7-81C0-B1B5323EC136}"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xmlns=""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xmlns=""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3932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253AAF5F-5871-4B12-952E-09AD2652614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文本框 7">
            <a:extLst>
              <a:ext uri="{FF2B5EF4-FFF2-40B4-BE49-F238E27FC236}">
                <a16:creationId xmlns:a16="http://schemas.microsoft.com/office/drawing/2014/main" xmlns="" id="{F4B49D46-E043-4126-8630-9AE427EA3096}"/>
              </a:ext>
            </a:extLst>
          </p:cNvPr>
          <p:cNvSpPr txBox="1"/>
          <p:nvPr/>
        </p:nvSpPr>
        <p:spPr>
          <a:xfrm>
            <a:off x="2237456" y="2705885"/>
            <a:ext cx="7717088" cy="1246495"/>
          </a:xfrm>
          <a:prstGeom prst="rect">
            <a:avLst/>
          </a:prstGeom>
          <a:noFill/>
        </p:spPr>
        <p:txBody>
          <a:bodyPr wrap="square" rtlCol="0">
            <a:spAutoFit/>
          </a:bodyPr>
          <a:lstStyle/>
          <a:p>
            <a:pPr algn="ctr"/>
            <a:r>
              <a:rPr lang="zh-CN" altLang="en-US" sz="7500" dirty="0">
                <a:solidFill>
                  <a:schemeClr val="bg1"/>
                </a:solidFill>
                <a:effectLst>
                  <a:outerShdw blurRad="76200" dist="50800" dir="2700000" sx="103000" sy="103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科技商业计划书</a:t>
            </a:r>
          </a:p>
        </p:txBody>
      </p:sp>
      <p:grpSp>
        <p:nvGrpSpPr>
          <p:cNvPr id="25" name="组合 24">
            <a:extLst>
              <a:ext uri="{FF2B5EF4-FFF2-40B4-BE49-F238E27FC236}">
                <a16:creationId xmlns:a16="http://schemas.microsoft.com/office/drawing/2014/main" xmlns="" id="{6BA480B7-9B9A-4C35-A47A-AD3EBE15D6FF}"/>
              </a:ext>
            </a:extLst>
          </p:cNvPr>
          <p:cNvGrpSpPr/>
          <p:nvPr/>
        </p:nvGrpSpPr>
        <p:grpSpPr>
          <a:xfrm>
            <a:off x="8853714" y="456155"/>
            <a:ext cx="3106061" cy="523220"/>
            <a:chOff x="1320799" y="348343"/>
            <a:chExt cx="3106061" cy="523220"/>
          </a:xfrm>
        </p:grpSpPr>
        <p:sp>
          <p:nvSpPr>
            <p:cNvPr id="11" name="文本框 10">
              <a:extLst>
                <a:ext uri="{FF2B5EF4-FFF2-40B4-BE49-F238E27FC236}">
                  <a16:creationId xmlns:a16="http://schemas.microsoft.com/office/drawing/2014/main" xmlns="" id="{C56CBD4C-7999-47D5-99A0-FD3011616F51}"/>
                </a:ext>
              </a:extLst>
            </p:cNvPr>
            <p:cNvSpPr txBox="1"/>
            <p:nvPr/>
          </p:nvSpPr>
          <p:spPr>
            <a:xfrm>
              <a:off x="1320799" y="348343"/>
              <a:ext cx="1451429" cy="523220"/>
            </a:xfrm>
            <a:prstGeom prst="rect">
              <a:avLst/>
            </a:prstGeom>
            <a:noFill/>
          </p:spPr>
          <p:txBody>
            <a:bodyPr wrap="square" rtlCol="0">
              <a:spAutoFit/>
            </a:bodyPr>
            <a:lstStyle/>
            <a:p>
              <a:pPr algn="r"/>
              <a:r>
                <a:rPr lang="en-US" altLang="zh-CN" sz="2800" dirty="0" smtClean="0">
                  <a:solidFill>
                    <a:schemeClr val="bg1"/>
                  </a:solidFill>
                  <a:cs typeface="+mn-ea"/>
                  <a:sym typeface="+mn-lt"/>
                </a:rPr>
                <a:t>20XX</a:t>
              </a:r>
              <a:endParaRPr lang="zh-CN" altLang="en-US" sz="2800" dirty="0">
                <a:solidFill>
                  <a:schemeClr val="bg1"/>
                </a:solidFill>
                <a:cs typeface="+mn-ea"/>
                <a:sym typeface="+mn-lt"/>
              </a:endParaRPr>
            </a:p>
          </p:txBody>
        </p:sp>
        <p:sp>
          <p:nvSpPr>
            <p:cNvPr id="12" name="文本框 11">
              <a:extLst>
                <a:ext uri="{FF2B5EF4-FFF2-40B4-BE49-F238E27FC236}">
                  <a16:creationId xmlns:a16="http://schemas.microsoft.com/office/drawing/2014/main" xmlns="" id="{8A05CDE5-2E19-4DB5-A691-A4A422149307}"/>
                </a:ext>
              </a:extLst>
            </p:cNvPr>
            <p:cNvSpPr txBox="1"/>
            <p:nvPr/>
          </p:nvSpPr>
          <p:spPr>
            <a:xfrm>
              <a:off x="2975431" y="348343"/>
              <a:ext cx="1451429" cy="523220"/>
            </a:xfrm>
            <a:prstGeom prst="rect">
              <a:avLst/>
            </a:prstGeom>
            <a:noFill/>
          </p:spPr>
          <p:txBody>
            <a:bodyPr wrap="square" rtlCol="0">
              <a:spAutoFit/>
            </a:bodyPr>
            <a:lstStyle/>
            <a:p>
              <a:r>
                <a:rPr lang="en-US" altLang="zh-CN" sz="2800" dirty="0">
                  <a:solidFill>
                    <a:schemeClr val="bg1"/>
                  </a:solidFill>
                  <a:cs typeface="+mn-ea"/>
                  <a:sym typeface="+mn-lt"/>
                </a:rPr>
                <a:t>LOGO</a:t>
              </a:r>
              <a:endParaRPr lang="zh-CN" altLang="en-US" sz="2800" dirty="0">
                <a:solidFill>
                  <a:schemeClr val="bg1"/>
                </a:solidFill>
                <a:cs typeface="+mn-ea"/>
                <a:sym typeface="+mn-lt"/>
              </a:endParaRPr>
            </a:p>
          </p:txBody>
        </p:sp>
        <p:cxnSp>
          <p:nvCxnSpPr>
            <p:cNvPr id="14" name="直接箭头连接符 13">
              <a:extLst>
                <a:ext uri="{FF2B5EF4-FFF2-40B4-BE49-F238E27FC236}">
                  <a16:creationId xmlns:a16="http://schemas.microsoft.com/office/drawing/2014/main" xmlns="" id="{2CEF2CD6-3C33-4787-828E-E0AD75DEC9A7}"/>
                </a:ext>
              </a:extLst>
            </p:cNvPr>
            <p:cNvCxnSpPr>
              <a:cxnSpLocks/>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26" name="文本框 25">
            <a:extLst>
              <a:ext uri="{FF2B5EF4-FFF2-40B4-BE49-F238E27FC236}">
                <a16:creationId xmlns:a16="http://schemas.microsoft.com/office/drawing/2014/main" xmlns="" id="{D88BA8D1-56AF-4A76-BDAE-A249C53D2AB6}"/>
              </a:ext>
            </a:extLst>
          </p:cNvPr>
          <p:cNvSpPr txBox="1"/>
          <p:nvPr/>
        </p:nvSpPr>
        <p:spPr>
          <a:xfrm>
            <a:off x="2735949" y="2229508"/>
            <a:ext cx="6618514" cy="523220"/>
          </a:xfrm>
          <a:prstGeom prst="rect">
            <a:avLst/>
          </a:prstGeom>
          <a:noFill/>
        </p:spPr>
        <p:txBody>
          <a:bodyPr wrap="square" rtlCol="0">
            <a:spAutoFit/>
          </a:bodyPr>
          <a:lstStyle/>
          <a:p>
            <a:pPr algn="dist"/>
            <a:r>
              <a:rPr lang="en-US" altLang="zh-CN" sz="2800" dirty="0">
                <a:solidFill>
                  <a:schemeClr val="bg1"/>
                </a:solidFill>
                <a:cs typeface="+mn-ea"/>
                <a:sym typeface="+mn-lt"/>
              </a:rPr>
              <a:t>THE BUSINESS PLAN</a:t>
            </a:r>
            <a:endParaRPr lang="zh-CN" altLang="en-US" sz="2800" dirty="0">
              <a:solidFill>
                <a:schemeClr val="bg1"/>
              </a:solidFill>
              <a:cs typeface="+mn-ea"/>
              <a:sym typeface="+mn-lt"/>
            </a:endParaRPr>
          </a:p>
        </p:txBody>
      </p:sp>
      <p:sp>
        <p:nvSpPr>
          <p:cNvPr id="27" name="文本框 26">
            <a:extLst>
              <a:ext uri="{FF2B5EF4-FFF2-40B4-BE49-F238E27FC236}">
                <a16:creationId xmlns:a16="http://schemas.microsoft.com/office/drawing/2014/main" xmlns="" id="{AF01715D-1659-44FB-B5B5-B4EA5536B5C8}"/>
              </a:ext>
            </a:extLst>
          </p:cNvPr>
          <p:cNvSpPr txBox="1"/>
          <p:nvPr/>
        </p:nvSpPr>
        <p:spPr>
          <a:xfrm>
            <a:off x="9354463" y="921319"/>
            <a:ext cx="2155366" cy="276999"/>
          </a:xfrm>
          <a:prstGeom prst="rect">
            <a:avLst/>
          </a:prstGeom>
          <a:noFill/>
        </p:spPr>
        <p:txBody>
          <a:bodyPr wrap="square" rtlCol="0">
            <a:spAutoFit/>
          </a:bodyPr>
          <a:lstStyle/>
          <a:p>
            <a:pPr algn="dist"/>
            <a:r>
              <a:rPr lang="en-US" altLang="zh-CN" sz="1200" dirty="0">
                <a:solidFill>
                  <a:schemeClr val="bg1"/>
                </a:solidFill>
                <a:cs typeface="+mn-ea"/>
                <a:sym typeface="+mn-lt"/>
              </a:rPr>
              <a:t>YOUR COMPANY NAME</a:t>
            </a:r>
            <a:endParaRPr lang="zh-CN" altLang="en-US" sz="1200" dirty="0">
              <a:solidFill>
                <a:schemeClr val="bg1"/>
              </a:solidFill>
              <a:cs typeface="+mn-ea"/>
              <a:sym typeface="+mn-lt"/>
            </a:endParaRPr>
          </a:p>
        </p:txBody>
      </p:sp>
      <p:sp>
        <p:nvSpPr>
          <p:cNvPr id="28" name="文本框 27">
            <a:extLst>
              <a:ext uri="{FF2B5EF4-FFF2-40B4-BE49-F238E27FC236}">
                <a16:creationId xmlns:a16="http://schemas.microsoft.com/office/drawing/2014/main" xmlns="" id="{E2A7C894-354F-474C-ADF7-D506D68E4FDE}"/>
              </a:ext>
            </a:extLst>
          </p:cNvPr>
          <p:cNvSpPr txBox="1"/>
          <p:nvPr/>
        </p:nvSpPr>
        <p:spPr>
          <a:xfrm>
            <a:off x="3156863" y="3773898"/>
            <a:ext cx="5776686" cy="1061829"/>
          </a:xfrm>
          <a:prstGeom prst="rect">
            <a:avLst/>
          </a:prstGeom>
          <a:noFill/>
        </p:spPr>
        <p:txBody>
          <a:bodyPr wrap="square" rtlCol="0">
            <a:spAutoFit/>
          </a:bodyPr>
          <a:lstStyle/>
          <a:p>
            <a:pPr algn="ctr">
              <a:lnSpc>
                <a:spcPct val="150000"/>
              </a:lnSpc>
            </a:pPr>
            <a:r>
              <a:rPr lang="en-US" altLang="zh-CN" sz="1400" dirty="0">
                <a:solidFill>
                  <a:schemeClr val="bg1"/>
                </a:solidFill>
                <a:cs typeface="+mn-ea"/>
                <a:sym typeface="+mn-lt"/>
              </a:rPr>
              <a:t> Life isn't about waiting for the storm to pass. it's about learning to dance Life isn't it's about learning to dance in the rain. in the rain.</a:t>
            </a:r>
            <a:endParaRPr lang="zh-CN" altLang="en-US" sz="1400" dirty="0">
              <a:solidFill>
                <a:schemeClr val="bg1"/>
              </a:solidFill>
              <a:cs typeface="+mn-ea"/>
              <a:sym typeface="+mn-lt"/>
            </a:endParaRPr>
          </a:p>
        </p:txBody>
      </p:sp>
      <p:sp>
        <p:nvSpPr>
          <p:cNvPr id="29" name="文本框 28">
            <a:extLst>
              <a:ext uri="{FF2B5EF4-FFF2-40B4-BE49-F238E27FC236}">
                <a16:creationId xmlns:a16="http://schemas.microsoft.com/office/drawing/2014/main" xmlns="" id="{7265AE9A-1636-4CA2-8533-41BDB9BFC4BB}"/>
              </a:ext>
            </a:extLst>
          </p:cNvPr>
          <p:cNvSpPr txBox="1"/>
          <p:nvPr/>
        </p:nvSpPr>
        <p:spPr>
          <a:xfrm>
            <a:off x="4512827" y="5772410"/>
            <a:ext cx="3064758" cy="400110"/>
          </a:xfrm>
          <a:prstGeom prst="rect">
            <a:avLst/>
          </a:prstGeom>
          <a:noFill/>
        </p:spPr>
        <p:txBody>
          <a:bodyPr wrap="square" rtlCol="0">
            <a:spAutoFit/>
          </a:bodyPr>
          <a:lstStyle/>
          <a:p>
            <a:pPr algn="dist"/>
            <a:r>
              <a:rPr lang="zh-CN" altLang="en-US" sz="2000" dirty="0">
                <a:solidFill>
                  <a:schemeClr val="bg1"/>
                </a:solidFill>
                <a:cs typeface="+mn-ea"/>
                <a:sym typeface="+mn-lt"/>
              </a:rPr>
              <a:t>在此输入公司名称</a:t>
            </a:r>
          </a:p>
        </p:txBody>
      </p:sp>
    </p:spTree>
    <p:extLst>
      <p:ext uri="{BB962C8B-B14F-4D97-AF65-F5344CB8AC3E}">
        <p14:creationId xmlns:p14="http://schemas.microsoft.com/office/powerpoint/2010/main" val="298701619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7"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xmlns="" id="{AFCA6011-13A2-417B-A057-809A2439DB35}"/>
              </a:ext>
            </a:extLst>
          </p:cNvPr>
          <p:cNvSpPr/>
          <p:nvPr/>
        </p:nvSpPr>
        <p:spPr>
          <a:xfrm>
            <a:off x="5875388" y="1963713"/>
            <a:ext cx="4816539" cy="523220"/>
          </a:xfrm>
          <a:prstGeom prst="rect">
            <a:avLst/>
          </a:prstGeom>
        </p:spPr>
        <p:txBody>
          <a:bodyPr wrap="square">
            <a:spAutoFit/>
          </a:bodyPr>
          <a:lstStyle/>
          <a:p>
            <a:pPr algn="just"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3" name="Freeform 5">
            <a:extLst>
              <a:ext uri="{FF2B5EF4-FFF2-40B4-BE49-F238E27FC236}">
                <a16:creationId xmlns:a16="http://schemas.microsoft.com/office/drawing/2014/main" xmlns="" id="{894465BD-325D-42D9-BE0F-57930ED9FFFE}"/>
              </a:ext>
            </a:extLst>
          </p:cNvPr>
          <p:cNvSpPr>
            <a:spLocks noEditPoints="1"/>
          </p:cNvSpPr>
          <p:nvPr/>
        </p:nvSpPr>
        <p:spPr bwMode="auto">
          <a:xfrm>
            <a:off x="5206179" y="5292976"/>
            <a:ext cx="366238" cy="366238"/>
          </a:xfrm>
          <a:custGeom>
            <a:avLst/>
            <a:gdLst>
              <a:gd name="T0" fmla="*/ 795 w 1116"/>
              <a:gd name="T1" fmla="*/ 774 h 1117"/>
              <a:gd name="T2" fmla="*/ 1039 w 1116"/>
              <a:gd name="T3" fmla="*/ 623 h 1117"/>
              <a:gd name="T4" fmla="*/ 970 w 1116"/>
              <a:gd name="T5" fmla="*/ 816 h 1117"/>
              <a:gd name="T6" fmla="*/ 291 w 1116"/>
              <a:gd name="T7" fmla="*/ 610 h 1117"/>
              <a:gd name="T8" fmla="*/ 309 w 1116"/>
              <a:gd name="T9" fmla="*/ 848 h 1117"/>
              <a:gd name="T10" fmla="*/ 146 w 1116"/>
              <a:gd name="T11" fmla="*/ 816 h 1117"/>
              <a:gd name="T12" fmla="*/ 77 w 1116"/>
              <a:gd name="T13" fmla="*/ 623 h 1117"/>
              <a:gd name="T14" fmla="*/ 277 w 1116"/>
              <a:gd name="T15" fmla="*/ 290 h 1117"/>
              <a:gd name="T16" fmla="*/ 293 w 1116"/>
              <a:gd name="T17" fmla="*/ 482 h 1117"/>
              <a:gd name="T18" fmla="*/ 94 w 1116"/>
              <a:gd name="T19" fmla="*/ 415 h 1117"/>
              <a:gd name="T20" fmla="*/ 182 w 1116"/>
              <a:gd name="T21" fmla="*/ 252 h 1117"/>
              <a:gd name="T22" fmla="*/ 710 w 1116"/>
              <a:gd name="T23" fmla="*/ 340 h 1117"/>
              <a:gd name="T24" fmla="*/ 790 w 1116"/>
              <a:gd name="T25" fmla="*/ 512 h 1117"/>
              <a:gd name="T26" fmla="*/ 618 w 1116"/>
              <a:gd name="T27" fmla="*/ 796 h 1117"/>
              <a:gd name="T28" fmla="*/ 769 w 1116"/>
              <a:gd name="T29" fmla="*/ 735 h 1117"/>
              <a:gd name="T30" fmla="*/ 861 w 1116"/>
              <a:gd name="T31" fmla="*/ 938 h 1117"/>
              <a:gd name="T32" fmla="*/ 734 w 1116"/>
              <a:gd name="T33" fmla="*/ 1011 h 1117"/>
              <a:gd name="T34" fmla="*/ 689 w 1116"/>
              <a:gd name="T35" fmla="*/ 980 h 1117"/>
              <a:gd name="T36" fmla="*/ 615 w 1116"/>
              <a:gd name="T37" fmla="*/ 832 h 1117"/>
              <a:gd name="T38" fmla="*/ 678 w 1116"/>
              <a:gd name="T39" fmla="*/ 933 h 1117"/>
              <a:gd name="T40" fmla="*/ 445 w 1116"/>
              <a:gd name="T41" fmla="*/ 1031 h 1117"/>
              <a:gd name="T42" fmla="*/ 308 w 1116"/>
              <a:gd name="T43" fmla="*/ 976 h 1117"/>
              <a:gd name="T44" fmla="*/ 358 w 1116"/>
              <a:gd name="T45" fmla="*/ 866 h 1117"/>
              <a:gd name="T46" fmla="*/ 540 w 1116"/>
              <a:gd name="T47" fmla="*/ 577 h 1117"/>
              <a:gd name="T48" fmla="*/ 376 w 1116"/>
              <a:gd name="T49" fmla="*/ 821 h 1117"/>
              <a:gd name="T50" fmla="*/ 540 w 1116"/>
              <a:gd name="T51" fmla="*/ 577 h 1117"/>
              <a:gd name="T52" fmla="*/ 540 w 1116"/>
              <a:gd name="T53" fmla="*/ 360 h 1117"/>
              <a:gd name="T54" fmla="*/ 356 w 1116"/>
              <a:gd name="T55" fmla="*/ 352 h 1117"/>
              <a:gd name="T56" fmla="*/ 249 w 1116"/>
              <a:gd name="T57" fmla="*/ 230 h 1117"/>
              <a:gd name="T58" fmla="*/ 322 w 1116"/>
              <a:gd name="T59" fmla="*/ 134 h 1117"/>
              <a:gd name="T60" fmla="*/ 478 w 1116"/>
              <a:gd name="T61" fmla="*/ 80 h 1117"/>
              <a:gd name="T62" fmla="*/ 540 w 1116"/>
              <a:gd name="T63" fmla="*/ 74 h 1117"/>
              <a:gd name="T64" fmla="*/ 377 w 1116"/>
              <a:gd name="T65" fmla="*/ 294 h 1117"/>
              <a:gd name="T66" fmla="*/ 539 w 1116"/>
              <a:gd name="T67" fmla="*/ 74 h 1117"/>
              <a:gd name="T68" fmla="*/ 744 w 1116"/>
              <a:gd name="T69" fmla="*/ 110 h 1117"/>
              <a:gd name="T70" fmla="*/ 883 w 1116"/>
              <a:gd name="T71" fmla="*/ 198 h 1117"/>
              <a:gd name="T72" fmla="*/ 773 w 1116"/>
              <a:gd name="T73" fmla="*/ 282 h 1117"/>
              <a:gd name="T74" fmla="*/ 578 w 1116"/>
              <a:gd name="T75" fmla="*/ 74 h 1117"/>
              <a:gd name="T76" fmla="*/ 720 w 1116"/>
              <a:gd name="T77" fmla="*/ 301 h 1117"/>
              <a:gd name="T78" fmla="*/ 577 w 1116"/>
              <a:gd name="T79" fmla="*/ 74 h 1117"/>
              <a:gd name="T80" fmla="*/ 422 w 1116"/>
              <a:gd name="T81" fmla="*/ 909 h 1117"/>
              <a:gd name="T82" fmla="*/ 521 w 1116"/>
              <a:gd name="T83" fmla="*/ 831 h 1117"/>
              <a:gd name="T84" fmla="*/ 816 w 1116"/>
              <a:gd name="T85" fmla="*/ 424 h 1117"/>
              <a:gd name="T86" fmla="*/ 873 w 1116"/>
              <a:gd name="T87" fmla="*/ 269 h 1117"/>
              <a:gd name="T88" fmla="*/ 990 w 1116"/>
              <a:gd name="T89" fmla="*/ 337 h 1117"/>
              <a:gd name="T90" fmla="*/ 1041 w 1116"/>
              <a:gd name="T91" fmla="*/ 519 h 1117"/>
              <a:gd name="T92" fmla="*/ 392 w 1116"/>
              <a:gd name="T93" fmla="*/ 26 h 1117"/>
              <a:gd name="T94" fmla="*/ 183 w 1116"/>
              <a:gd name="T95" fmla="*/ 146 h 1117"/>
              <a:gd name="T96" fmla="*/ 44 w 1116"/>
              <a:gd name="T97" fmla="*/ 342 h 1117"/>
              <a:gd name="T98" fmla="*/ 0 w 1116"/>
              <a:gd name="T99" fmla="*/ 588 h 1117"/>
              <a:gd name="T100" fmla="*/ 67 w 1116"/>
              <a:gd name="T101" fmla="*/ 824 h 1117"/>
              <a:gd name="T102" fmla="*/ 224 w 1116"/>
              <a:gd name="T103" fmla="*/ 1006 h 1117"/>
              <a:gd name="T104" fmla="*/ 445 w 1116"/>
              <a:gd name="T105" fmla="*/ 1105 h 1117"/>
              <a:gd name="T106" fmla="*/ 697 w 1116"/>
              <a:gd name="T107" fmla="*/ 1099 h 1117"/>
              <a:gd name="T108" fmla="*/ 913 w 1116"/>
              <a:gd name="T109" fmla="*/ 990 h 1117"/>
              <a:gd name="T110" fmla="*/ 1061 w 1116"/>
              <a:gd name="T111" fmla="*/ 801 h 1117"/>
              <a:gd name="T112" fmla="*/ 1116 w 1116"/>
              <a:gd name="T113" fmla="*/ 559 h 1117"/>
              <a:gd name="T114" fmla="*/ 1061 w 1116"/>
              <a:gd name="T115" fmla="*/ 317 h 1117"/>
              <a:gd name="T116" fmla="*/ 913 w 1116"/>
              <a:gd name="T117" fmla="*/ 128 h 1117"/>
              <a:gd name="T118" fmla="*/ 697 w 1116"/>
              <a:gd name="T119" fmla="*/ 19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6" h="1117">
                <a:moveTo>
                  <a:pt x="900" y="903"/>
                </a:moveTo>
                <a:lnTo>
                  <a:pt x="871" y="883"/>
                </a:lnTo>
                <a:lnTo>
                  <a:pt x="840" y="864"/>
                </a:lnTo>
                <a:lnTo>
                  <a:pt x="823" y="856"/>
                </a:lnTo>
                <a:lnTo>
                  <a:pt x="807" y="848"/>
                </a:lnTo>
                <a:lnTo>
                  <a:pt x="790" y="841"/>
                </a:lnTo>
                <a:lnTo>
                  <a:pt x="774" y="834"/>
                </a:lnTo>
                <a:lnTo>
                  <a:pt x="784" y="804"/>
                </a:lnTo>
                <a:lnTo>
                  <a:pt x="795" y="774"/>
                </a:lnTo>
                <a:lnTo>
                  <a:pt x="804" y="742"/>
                </a:lnTo>
                <a:lnTo>
                  <a:pt x="811" y="710"/>
                </a:lnTo>
                <a:lnTo>
                  <a:pt x="818" y="677"/>
                </a:lnTo>
                <a:lnTo>
                  <a:pt x="822" y="645"/>
                </a:lnTo>
                <a:lnTo>
                  <a:pt x="825" y="610"/>
                </a:lnTo>
                <a:lnTo>
                  <a:pt x="828" y="577"/>
                </a:lnTo>
                <a:lnTo>
                  <a:pt x="1043" y="577"/>
                </a:lnTo>
                <a:lnTo>
                  <a:pt x="1041" y="601"/>
                </a:lnTo>
                <a:lnTo>
                  <a:pt x="1039" y="623"/>
                </a:lnTo>
                <a:lnTo>
                  <a:pt x="1035" y="647"/>
                </a:lnTo>
                <a:lnTo>
                  <a:pt x="1031" y="670"/>
                </a:lnTo>
                <a:lnTo>
                  <a:pt x="1025" y="691"/>
                </a:lnTo>
                <a:lnTo>
                  <a:pt x="1018" y="714"/>
                </a:lnTo>
                <a:lnTo>
                  <a:pt x="1010" y="735"/>
                </a:lnTo>
                <a:lnTo>
                  <a:pt x="1002" y="756"/>
                </a:lnTo>
                <a:lnTo>
                  <a:pt x="992" y="777"/>
                </a:lnTo>
                <a:lnTo>
                  <a:pt x="981" y="796"/>
                </a:lnTo>
                <a:lnTo>
                  <a:pt x="970" y="816"/>
                </a:lnTo>
                <a:lnTo>
                  <a:pt x="957" y="834"/>
                </a:lnTo>
                <a:lnTo>
                  <a:pt x="944" y="852"/>
                </a:lnTo>
                <a:lnTo>
                  <a:pt x="930" y="870"/>
                </a:lnTo>
                <a:lnTo>
                  <a:pt x="916" y="887"/>
                </a:lnTo>
                <a:lnTo>
                  <a:pt x="900" y="903"/>
                </a:lnTo>
                <a:lnTo>
                  <a:pt x="900" y="903"/>
                </a:lnTo>
                <a:close/>
                <a:moveTo>
                  <a:pt x="73" y="577"/>
                </a:moveTo>
                <a:lnTo>
                  <a:pt x="289" y="577"/>
                </a:lnTo>
                <a:lnTo>
                  <a:pt x="291" y="610"/>
                </a:lnTo>
                <a:lnTo>
                  <a:pt x="294" y="645"/>
                </a:lnTo>
                <a:lnTo>
                  <a:pt x="298" y="677"/>
                </a:lnTo>
                <a:lnTo>
                  <a:pt x="305" y="710"/>
                </a:lnTo>
                <a:lnTo>
                  <a:pt x="312" y="742"/>
                </a:lnTo>
                <a:lnTo>
                  <a:pt x="321" y="774"/>
                </a:lnTo>
                <a:lnTo>
                  <a:pt x="331" y="804"/>
                </a:lnTo>
                <a:lnTo>
                  <a:pt x="343" y="834"/>
                </a:lnTo>
                <a:lnTo>
                  <a:pt x="325" y="841"/>
                </a:lnTo>
                <a:lnTo>
                  <a:pt x="309" y="848"/>
                </a:lnTo>
                <a:lnTo>
                  <a:pt x="293" y="856"/>
                </a:lnTo>
                <a:lnTo>
                  <a:pt x="277" y="864"/>
                </a:lnTo>
                <a:lnTo>
                  <a:pt x="245" y="883"/>
                </a:lnTo>
                <a:lnTo>
                  <a:pt x="215" y="903"/>
                </a:lnTo>
                <a:lnTo>
                  <a:pt x="200" y="887"/>
                </a:lnTo>
                <a:lnTo>
                  <a:pt x="185" y="870"/>
                </a:lnTo>
                <a:lnTo>
                  <a:pt x="171" y="852"/>
                </a:lnTo>
                <a:lnTo>
                  <a:pt x="158" y="834"/>
                </a:lnTo>
                <a:lnTo>
                  <a:pt x="146" y="816"/>
                </a:lnTo>
                <a:lnTo>
                  <a:pt x="134" y="796"/>
                </a:lnTo>
                <a:lnTo>
                  <a:pt x="123" y="777"/>
                </a:lnTo>
                <a:lnTo>
                  <a:pt x="114" y="756"/>
                </a:lnTo>
                <a:lnTo>
                  <a:pt x="105" y="735"/>
                </a:lnTo>
                <a:lnTo>
                  <a:pt x="98" y="714"/>
                </a:lnTo>
                <a:lnTo>
                  <a:pt x="91" y="691"/>
                </a:lnTo>
                <a:lnTo>
                  <a:pt x="86" y="670"/>
                </a:lnTo>
                <a:lnTo>
                  <a:pt x="80" y="647"/>
                </a:lnTo>
                <a:lnTo>
                  <a:pt x="77" y="623"/>
                </a:lnTo>
                <a:lnTo>
                  <a:pt x="75" y="601"/>
                </a:lnTo>
                <a:lnTo>
                  <a:pt x="73" y="577"/>
                </a:lnTo>
                <a:lnTo>
                  <a:pt x="73" y="577"/>
                </a:lnTo>
                <a:close/>
                <a:moveTo>
                  <a:pt x="196" y="236"/>
                </a:moveTo>
                <a:lnTo>
                  <a:pt x="211" y="248"/>
                </a:lnTo>
                <a:lnTo>
                  <a:pt x="227" y="258"/>
                </a:lnTo>
                <a:lnTo>
                  <a:pt x="243" y="269"/>
                </a:lnTo>
                <a:lnTo>
                  <a:pt x="260" y="280"/>
                </a:lnTo>
                <a:lnTo>
                  <a:pt x="277" y="290"/>
                </a:lnTo>
                <a:lnTo>
                  <a:pt x="294" y="298"/>
                </a:lnTo>
                <a:lnTo>
                  <a:pt x="312" y="307"/>
                </a:lnTo>
                <a:lnTo>
                  <a:pt x="330" y="315"/>
                </a:lnTo>
                <a:lnTo>
                  <a:pt x="321" y="342"/>
                </a:lnTo>
                <a:lnTo>
                  <a:pt x="314" y="369"/>
                </a:lnTo>
                <a:lnTo>
                  <a:pt x="306" y="396"/>
                </a:lnTo>
                <a:lnTo>
                  <a:pt x="301" y="424"/>
                </a:lnTo>
                <a:lnTo>
                  <a:pt x="296" y="453"/>
                </a:lnTo>
                <a:lnTo>
                  <a:pt x="293" y="482"/>
                </a:lnTo>
                <a:lnTo>
                  <a:pt x="290" y="511"/>
                </a:lnTo>
                <a:lnTo>
                  <a:pt x="289" y="540"/>
                </a:lnTo>
                <a:lnTo>
                  <a:pt x="73" y="540"/>
                </a:lnTo>
                <a:lnTo>
                  <a:pt x="74" y="519"/>
                </a:lnTo>
                <a:lnTo>
                  <a:pt x="76" y="497"/>
                </a:lnTo>
                <a:lnTo>
                  <a:pt x="79" y="477"/>
                </a:lnTo>
                <a:lnTo>
                  <a:pt x="83" y="455"/>
                </a:lnTo>
                <a:lnTo>
                  <a:pt x="89" y="434"/>
                </a:lnTo>
                <a:lnTo>
                  <a:pt x="94" y="415"/>
                </a:lnTo>
                <a:lnTo>
                  <a:pt x="101" y="394"/>
                </a:lnTo>
                <a:lnTo>
                  <a:pt x="108" y="375"/>
                </a:lnTo>
                <a:lnTo>
                  <a:pt x="117" y="356"/>
                </a:lnTo>
                <a:lnTo>
                  <a:pt x="126" y="337"/>
                </a:lnTo>
                <a:lnTo>
                  <a:pt x="135" y="319"/>
                </a:lnTo>
                <a:lnTo>
                  <a:pt x="146" y="302"/>
                </a:lnTo>
                <a:lnTo>
                  <a:pt x="158" y="284"/>
                </a:lnTo>
                <a:lnTo>
                  <a:pt x="170" y="268"/>
                </a:lnTo>
                <a:lnTo>
                  <a:pt x="182" y="252"/>
                </a:lnTo>
                <a:lnTo>
                  <a:pt x="196" y="236"/>
                </a:lnTo>
                <a:close/>
                <a:moveTo>
                  <a:pt x="576" y="540"/>
                </a:moveTo>
                <a:lnTo>
                  <a:pt x="576" y="360"/>
                </a:lnTo>
                <a:lnTo>
                  <a:pt x="599" y="359"/>
                </a:lnTo>
                <a:lnTo>
                  <a:pt x="621" y="357"/>
                </a:lnTo>
                <a:lnTo>
                  <a:pt x="644" y="353"/>
                </a:lnTo>
                <a:lnTo>
                  <a:pt x="667" y="350"/>
                </a:lnTo>
                <a:lnTo>
                  <a:pt x="688" y="346"/>
                </a:lnTo>
                <a:lnTo>
                  <a:pt x="710" y="340"/>
                </a:lnTo>
                <a:lnTo>
                  <a:pt x="732" y="334"/>
                </a:lnTo>
                <a:lnTo>
                  <a:pt x="752" y="328"/>
                </a:lnTo>
                <a:lnTo>
                  <a:pt x="761" y="352"/>
                </a:lnTo>
                <a:lnTo>
                  <a:pt x="768" y="378"/>
                </a:lnTo>
                <a:lnTo>
                  <a:pt x="775" y="404"/>
                </a:lnTo>
                <a:lnTo>
                  <a:pt x="780" y="430"/>
                </a:lnTo>
                <a:lnTo>
                  <a:pt x="784" y="457"/>
                </a:lnTo>
                <a:lnTo>
                  <a:pt x="788" y="485"/>
                </a:lnTo>
                <a:lnTo>
                  <a:pt x="790" y="512"/>
                </a:lnTo>
                <a:lnTo>
                  <a:pt x="791" y="540"/>
                </a:lnTo>
                <a:lnTo>
                  <a:pt x="576" y="540"/>
                </a:lnTo>
                <a:close/>
                <a:moveTo>
                  <a:pt x="739" y="821"/>
                </a:moveTo>
                <a:lnTo>
                  <a:pt x="720" y="816"/>
                </a:lnTo>
                <a:lnTo>
                  <a:pt x="700" y="810"/>
                </a:lnTo>
                <a:lnTo>
                  <a:pt x="680" y="806"/>
                </a:lnTo>
                <a:lnTo>
                  <a:pt x="659" y="802"/>
                </a:lnTo>
                <a:lnTo>
                  <a:pt x="639" y="798"/>
                </a:lnTo>
                <a:lnTo>
                  <a:pt x="618" y="796"/>
                </a:lnTo>
                <a:lnTo>
                  <a:pt x="598" y="794"/>
                </a:lnTo>
                <a:lnTo>
                  <a:pt x="576" y="794"/>
                </a:lnTo>
                <a:lnTo>
                  <a:pt x="576" y="577"/>
                </a:lnTo>
                <a:lnTo>
                  <a:pt x="791" y="577"/>
                </a:lnTo>
                <a:lnTo>
                  <a:pt x="790" y="609"/>
                </a:lnTo>
                <a:lnTo>
                  <a:pt x="787" y="642"/>
                </a:lnTo>
                <a:lnTo>
                  <a:pt x="782" y="673"/>
                </a:lnTo>
                <a:lnTo>
                  <a:pt x="776" y="704"/>
                </a:lnTo>
                <a:lnTo>
                  <a:pt x="769" y="735"/>
                </a:lnTo>
                <a:lnTo>
                  <a:pt x="761" y="764"/>
                </a:lnTo>
                <a:lnTo>
                  <a:pt x="751" y="793"/>
                </a:lnTo>
                <a:lnTo>
                  <a:pt x="739" y="821"/>
                </a:lnTo>
                <a:close/>
                <a:moveTo>
                  <a:pt x="759" y="866"/>
                </a:moveTo>
                <a:lnTo>
                  <a:pt x="789" y="879"/>
                </a:lnTo>
                <a:lnTo>
                  <a:pt x="818" y="893"/>
                </a:lnTo>
                <a:lnTo>
                  <a:pt x="846" y="910"/>
                </a:lnTo>
                <a:lnTo>
                  <a:pt x="873" y="928"/>
                </a:lnTo>
                <a:lnTo>
                  <a:pt x="861" y="938"/>
                </a:lnTo>
                <a:lnTo>
                  <a:pt x="848" y="947"/>
                </a:lnTo>
                <a:lnTo>
                  <a:pt x="835" y="957"/>
                </a:lnTo>
                <a:lnTo>
                  <a:pt x="821" y="967"/>
                </a:lnTo>
                <a:lnTo>
                  <a:pt x="807" y="976"/>
                </a:lnTo>
                <a:lnTo>
                  <a:pt x="793" y="983"/>
                </a:lnTo>
                <a:lnTo>
                  <a:pt x="779" y="991"/>
                </a:lnTo>
                <a:lnTo>
                  <a:pt x="764" y="998"/>
                </a:lnTo>
                <a:lnTo>
                  <a:pt x="750" y="1005"/>
                </a:lnTo>
                <a:lnTo>
                  <a:pt x="734" y="1011"/>
                </a:lnTo>
                <a:lnTo>
                  <a:pt x="719" y="1017"/>
                </a:lnTo>
                <a:lnTo>
                  <a:pt x="703" y="1022"/>
                </a:lnTo>
                <a:lnTo>
                  <a:pt x="687" y="1026"/>
                </a:lnTo>
                <a:lnTo>
                  <a:pt x="671" y="1031"/>
                </a:lnTo>
                <a:lnTo>
                  <a:pt x="655" y="1035"/>
                </a:lnTo>
                <a:lnTo>
                  <a:pt x="638" y="1037"/>
                </a:lnTo>
                <a:lnTo>
                  <a:pt x="656" y="1019"/>
                </a:lnTo>
                <a:lnTo>
                  <a:pt x="673" y="999"/>
                </a:lnTo>
                <a:lnTo>
                  <a:pt x="689" y="980"/>
                </a:lnTo>
                <a:lnTo>
                  <a:pt x="705" y="958"/>
                </a:lnTo>
                <a:lnTo>
                  <a:pt x="720" y="937"/>
                </a:lnTo>
                <a:lnTo>
                  <a:pt x="734" y="914"/>
                </a:lnTo>
                <a:lnTo>
                  <a:pt x="747" y="890"/>
                </a:lnTo>
                <a:lnTo>
                  <a:pt x="759" y="866"/>
                </a:lnTo>
                <a:close/>
                <a:moveTo>
                  <a:pt x="576" y="1044"/>
                </a:moveTo>
                <a:lnTo>
                  <a:pt x="576" y="830"/>
                </a:lnTo>
                <a:lnTo>
                  <a:pt x="595" y="831"/>
                </a:lnTo>
                <a:lnTo>
                  <a:pt x="615" y="832"/>
                </a:lnTo>
                <a:lnTo>
                  <a:pt x="633" y="834"/>
                </a:lnTo>
                <a:lnTo>
                  <a:pt x="652" y="837"/>
                </a:lnTo>
                <a:lnTo>
                  <a:pt x="671" y="841"/>
                </a:lnTo>
                <a:lnTo>
                  <a:pt x="688" y="844"/>
                </a:lnTo>
                <a:lnTo>
                  <a:pt x="707" y="849"/>
                </a:lnTo>
                <a:lnTo>
                  <a:pt x="725" y="855"/>
                </a:lnTo>
                <a:lnTo>
                  <a:pt x="710" y="882"/>
                </a:lnTo>
                <a:lnTo>
                  <a:pt x="695" y="909"/>
                </a:lnTo>
                <a:lnTo>
                  <a:pt x="678" y="933"/>
                </a:lnTo>
                <a:lnTo>
                  <a:pt x="660" y="958"/>
                </a:lnTo>
                <a:lnTo>
                  <a:pt x="641" y="982"/>
                </a:lnTo>
                <a:lnTo>
                  <a:pt x="621" y="1004"/>
                </a:lnTo>
                <a:lnTo>
                  <a:pt x="600" y="1024"/>
                </a:lnTo>
                <a:lnTo>
                  <a:pt x="578" y="1044"/>
                </a:lnTo>
                <a:lnTo>
                  <a:pt x="576" y="1044"/>
                </a:lnTo>
                <a:close/>
                <a:moveTo>
                  <a:pt x="478" y="1037"/>
                </a:moveTo>
                <a:lnTo>
                  <a:pt x="462" y="1035"/>
                </a:lnTo>
                <a:lnTo>
                  <a:pt x="445" y="1031"/>
                </a:lnTo>
                <a:lnTo>
                  <a:pt x="429" y="1026"/>
                </a:lnTo>
                <a:lnTo>
                  <a:pt x="413" y="1022"/>
                </a:lnTo>
                <a:lnTo>
                  <a:pt x="398" y="1017"/>
                </a:lnTo>
                <a:lnTo>
                  <a:pt x="382" y="1011"/>
                </a:lnTo>
                <a:lnTo>
                  <a:pt x="366" y="1005"/>
                </a:lnTo>
                <a:lnTo>
                  <a:pt x="351" y="998"/>
                </a:lnTo>
                <a:lnTo>
                  <a:pt x="337" y="991"/>
                </a:lnTo>
                <a:lnTo>
                  <a:pt x="322" y="983"/>
                </a:lnTo>
                <a:lnTo>
                  <a:pt x="308" y="976"/>
                </a:lnTo>
                <a:lnTo>
                  <a:pt x="294" y="967"/>
                </a:lnTo>
                <a:lnTo>
                  <a:pt x="281" y="957"/>
                </a:lnTo>
                <a:lnTo>
                  <a:pt x="268" y="947"/>
                </a:lnTo>
                <a:lnTo>
                  <a:pt x="255" y="938"/>
                </a:lnTo>
                <a:lnTo>
                  <a:pt x="242" y="928"/>
                </a:lnTo>
                <a:lnTo>
                  <a:pt x="269" y="910"/>
                </a:lnTo>
                <a:lnTo>
                  <a:pt x="298" y="893"/>
                </a:lnTo>
                <a:lnTo>
                  <a:pt x="328" y="879"/>
                </a:lnTo>
                <a:lnTo>
                  <a:pt x="358" y="866"/>
                </a:lnTo>
                <a:lnTo>
                  <a:pt x="370" y="890"/>
                </a:lnTo>
                <a:lnTo>
                  <a:pt x="383" y="914"/>
                </a:lnTo>
                <a:lnTo>
                  <a:pt x="397" y="937"/>
                </a:lnTo>
                <a:lnTo>
                  <a:pt x="412" y="958"/>
                </a:lnTo>
                <a:lnTo>
                  <a:pt x="427" y="980"/>
                </a:lnTo>
                <a:lnTo>
                  <a:pt x="443" y="999"/>
                </a:lnTo>
                <a:lnTo>
                  <a:pt x="460" y="1019"/>
                </a:lnTo>
                <a:lnTo>
                  <a:pt x="478" y="1037"/>
                </a:lnTo>
                <a:close/>
                <a:moveTo>
                  <a:pt x="540" y="577"/>
                </a:moveTo>
                <a:lnTo>
                  <a:pt x="540" y="794"/>
                </a:lnTo>
                <a:lnTo>
                  <a:pt x="519" y="794"/>
                </a:lnTo>
                <a:lnTo>
                  <a:pt x="498" y="796"/>
                </a:lnTo>
                <a:lnTo>
                  <a:pt x="477" y="798"/>
                </a:lnTo>
                <a:lnTo>
                  <a:pt x="456" y="802"/>
                </a:lnTo>
                <a:lnTo>
                  <a:pt x="436" y="806"/>
                </a:lnTo>
                <a:lnTo>
                  <a:pt x="416" y="810"/>
                </a:lnTo>
                <a:lnTo>
                  <a:pt x="396" y="816"/>
                </a:lnTo>
                <a:lnTo>
                  <a:pt x="376" y="821"/>
                </a:lnTo>
                <a:lnTo>
                  <a:pt x="365" y="793"/>
                </a:lnTo>
                <a:lnTo>
                  <a:pt x="356" y="764"/>
                </a:lnTo>
                <a:lnTo>
                  <a:pt x="347" y="735"/>
                </a:lnTo>
                <a:lnTo>
                  <a:pt x="339" y="704"/>
                </a:lnTo>
                <a:lnTo>
                  <a:pt x="334" y="673"/>
                </a:lnTo>
                <a:lnTo>
                  <a:pt x="330" y="642"/>
                </a:lnTo>
                <a:lnTo>
                  <a:pt x="326" y="609"/>
                </a:lnTo>
                <a:lnTo>
                  <a:pt x="324" y="577"/>
                </a:lnTo>
                <a:lnTo>
                  <a:pt x="540" y="577"/>
                </a:lnTo>
                <a:close/>
                <a:moveTo>
                  <a:pt x="364" y="328"/>
                </a:moveTo>
                <a:lnTo>
                  <a:pt x="385" y="334"/>
                </a:lnTo>
                <a:lnTo>
                  <a:pt x="406" y="340"/>
                </a:lnTo>
                <a:lnTo>
                  <a:pt x="428" y="346"/>
                </a:lnTo>
                <a:lnTo>
                  <a:pt x="450" y="350"/>
                </a:lnTo>
                <a:lnTo>
                  <a:pt x="472" y="353"/>
                </a:lnTo>
                <a:lnTo>
                  <a:pt x="494" y="357"/>
                </a:lnTo>
                <a:lnTo>
                  <a:pt x="517" y="359"/>
                </a:lnTo>
                <a:lnTo>
                  <a:pt x="540" y="360"/>
                </a:lnTo>
                <a:lnTo>
                  <a:pt x="540" y="540"/>
                </a:lnTo>
                <a:lnTo>
                  <a:pt x="324" y="540"/>
                </a:lnTo>
                <a:lnTo>
                  <a:pt x="326" y="512"/>
                </a:lnTo>
                <a:lnTo>
                  <a:pt x="329" y="485"/>
                </a:lnTo>
                <a:lnTo>
                  <a:pt x="332" y="457"/>
                </a:lnTo>
                <a:lnTo>
                  <a:pt x="336" y="430"/>
                </a:lnTo>
                <a:lnTo>
                  <a:pt x="342" y="404"/>
                </a:lnTo>
                <a:lnTo>
                  <a:pt x="348" y="378"/>
                </a:lnTo>
                <a:lnTo>
                  <a:pt x="356" y="352"/>
                </a:lnTo>
                <a:lnTo>
                  <a:pt x="364" y="328"/>
                </a:lnTo>
                <a:lnTo>
                  <a:pt x="364" y="328"/>
                </a:lnTo>
                <a:close/>
                <a:moveTo>
                  <a:pt x="344" y="282"/>
                </a:moveTo>
                <a:lnTo>
                  <a:pt x="328" y="275"/>
                </a:lnTo>
                <a:lnTo>
                  <a:pt x="311" y="267"/>
                </a:lnTo>
                <a:lnTo>
                  <a:pt x="295" y="258"/>
                </a:lnTo>
                <a:lnTo>
                  <a:pt x="279" y="250"/>
                </a:lnTo>
                <a:lnTo>
                  <a:pt x="264" y="240"/>
                </a:lnTo>
                <a:lnTo>
                  <a:pt x="249" y="230"/>
                </a:lnTo>
                <a:lnTo>
                  <a:pt x="235" y="221"/>
                </a:lnTo>
                <a:lnTo>
                  <a:pt x="221" y="210"/>
                </a:lnTo>
                <a:lnTo>
                  <a:pt x="234" y="198"/>
                </a:lnTo>
                <a:lnTo>
                  <a:pt x="248" y="186"/>
                </a:lnTo>
                <a:lnTo>
                  <a:pt x="262" y="174"/>
                </a:lnTo>
                <a:lnTo>
                  <a:pt x="276" y="163"/>
                </a:lnTo>
                <a:lnTo>
                  <a:pt x="291" y="154"/>
                </a:lnTo>
                <a:lnTo>
                  <a:pt x="306" y="144"/>
                </a:lnTo>
                <a:lnTo>
                  <a:pt x="322" y="134"/>
                </a:lnTo>
                <a:lnTo>
                  <a:pt x="338" y="126"/>
                </a:lnTo>
                <a:lnTo>
                  <a:pt x="355" y="118"/>
                </a:lnTo>
                <a:lnTo>
                  <a:pt x="371" y="110"/>
                </a:lnTo>
                <a:lnTo>
                  <a:pt x="388" y="104"/>
                </a:lnTo>
                <a:lnTo>
                  <a:pt x="405" y="97"/>
                </a:lnTo>
                <a:lnTo>
                  <a:pt x="424" y="92"/>
                </a:lnTo>
                <a:lnTo>
                  <a:pt x="441" y="88"/>
                </a:lnTo>
                <a:lnTo>
                  <a:pt x="459" y="83"/>
                </a:lnTo>
                <a:lnTo>
                  <a:pt x="478" y="80"/>
                </a:lnTo>
                <a:lnTo>
                  <a:pt x="458" y="102"/>
                </a:lnTo>
                <a:lnTo>
                  <a:pt x="438" y="124"/>
                </a:lnTo>
                <a:lnTo>
                  <a:pt x="419" y="148"/>
                </a:lnTo>
                <a:lnTo>
                  <a:pt x="402" y="173"/>
                </a:lnTo>
                <a:lnTo>
                  <a:pt x="386" y="199"/>
                </a:lnTo>
                <a:lnTo>
                  <a:pt x="371" y="225"/>
                </a:lnTo>
                <a:lnTo>
                  <a:pt x="357" y="253"/>
                </a:lnTo>
                <a:lnTo>
                  <a:pt x="344" y="282"/>
                </a:lnTo>
                <a:close/>
                <a:moveTo>
                  <a:pt x="540" y="74"/>
                </a:moveTo>
                <a:lnTo>
                  <a:pt x="540" y="324"/>
                </a:lnTo>
                <a:lnTo>
                  <a:pt x="519" y="323"/>
                </a:lnTo>
                <a:lnTo>
                  <a:pt x="498" y="321"/>
                </a:lnTo>
                <a:lnTo>
                  <a:pt x="477" y="318"/>
                </a:lnTo>
                <a:lnTo>
                  <a:pt x="456" y="315"/>
                </a:lnTo>
                <a:lnTo>
                  <a:pt x="437" y="311"/>
                </a:lnTo>
                <a:lnTo>
                  <a:pt x="416" y="306"/>
                </a:lnTo>
                <a:lnTo>
                  <a:pt x="397" y="301"/>
                </a:lnTo>
                <a:lnTo>
                  <a:pt x="377" y="294"/>
                </a:lnTo>
                <a:lnTo>
                  <a:pt x="392" y="262"/>
                </a:lnTo>
                <a:lnTo>
                  <a:pt x="409" y="230"/>
                </a:lnTo>
                <a:lnTo>
                  <a:pt x="427" y="200"/>
                </a:lnTo>
                <a:lnTo>
                  <a:pt x="446" y="172"/>
                </a:lnTo>
                <a:lnTo>
                  <a:pt x="467" y="145"/>
                </a:lnTo>
                <a:lnTo>
                  <a:pt x="490" y="119"/>
                </a:lnTo>
                <a:lnTo>
                  <a:pt x="513" y="95"/>
                </a:lnTo>
                <a:lnTo>
                  <a:pt x="538" y="74"/>
                </a:lnTo>
                <a:lnTo>
                  <a:pt x="539" y="74"/>
                </a:lnTo>
                <a:lnTo>
                  <a:pt x="540" y="74"/>
                </a:lnTo>
                <a:lnTo>
                  <a:pt x="540" y="74"/>
                </a:lnTo>
                <a:close/>
                <a:moveTo>
                  <a:pt x="638" y="80"/>
                </a:moveTo>
                <a:lnTo>
                  <a:pt x="656" y="83"/>
                </a:lnTo>
                <a:lnTo>
                  <a:pt x="674" y="88"/>
                </a:lnTo>
                <a:lnTo>
                  <a:pt x="693" y="92"/>
                </a:lnTo>
                <a:lnTo>
                  <a:pt x="710" y="97"/>
                </a:lnTo>
                <a:lnTo>
                  <a:pt x="727" y="104"/>
                </a:lnTo>
                <a:lnTo>
                  <a:pt x="744" y="110"/>
                </a:lnTo>
                <a:lnTo>
                  <a:pt x="762" y="118"/>
                </a:lnTo>
                <a:lnTo>
                  <a:pt x="778" y="126"/>
                </a:lnTo>
                <a:lnTo>
                  <a:pt x="794" y="134"/>
                </a:lnTo>
                <a:lnTo>
                  <a:pt x="809" y="144"/>
                </a:lnTo>
                <a:lnTo>
                  <a:pt x="825" y="154"/>
                </a:lnTo>
                <a:lnTo>
                  <a:pt x="841" y="163"/>
                </a:lnTo>
                <a:lnTo>
                  <a:pt x="855" y="174"/>
                </a:lnTo>
                <a:lnTo>
                  <a:pt x="869" y="186"/>
                </a:lnTo>
                <a:lnTo>
                  <a:pt x="883" y="198"/>
                </a:lnTo>
                <a:lnTo>
                  <a:pt x="896" y="210"/>
                </a:lnTo>
                <a:lnTo>
                  <a:pt x="882" y="221"/>
                </a:lnTo>
                <a:lnTo>
                  <a:pt x="867" y="230"/>
                </a:lnTo>
                <a:lnTo>
                  <a:pt x="851" y="240"/>
                </a:lnTo>
                <a:lnTo>
                  <a:pt x="836" y="250"/>
                </a:lnTo>
                <a:lnTo>
                  <a:pt x="821" y="258"/>
                </a:lnTo>
                <a:lnTo>
                  <a:pt x="805" y="267"/>
                </a:lnTo>
                <a:lnTo>
                  <a:pt x="789" y="275"/>
                </a:lnTo>
                <a:lnTo>
                  <a:pt x="773" y="282"/>
                </a:lnTo>
                <a:lnTo>
                  <a:pt x="760" y="253"/>
                </a:lnTo>
                <a:lnTo>
                  <a:pt x="746" y="225"/>
                </a:lnTo>
                <a:lnTo>
                  <a:pt x="730" y="199"/>
                </a:lnTo>
                <a:lnTo>
                  <a:pt x="714" y="173"/>
                </a:lnTo>
                <a:lnTo>
                  <a:pt x="696" y="148"/>
                </a:lnTo>
                <a:lnTo>
                  <a:pt x="678" y="124"/>
                </a:lnTo>
                <a:lnTo>
                  <a:pt x="658" y="102"/>
                </a:lnTo>
                <a:lnTo>
                  <a:pt x="638" y="80"/>
                </a:lnTo>
                <a:close/>
                <a:moveTo>
                  <a:pt x="578" y="74"/>
                </a:moveTo>
                <a:lnTo>
                  <a:pt x="603" y="95"/>
                </a:lnTo>
                <a:lnTo>
                  <a:pt x="627" y="119"/>
                </a:lnTo>
                <a:lnTo>
                  <a:pt x="648" y="145"/>
                </a:lnTo>
                <a:lnTo>
                  <a:pt x="670" y="172"/>
                </a:lnTo>
                <a:lnTo>
                  <a:pt x="689" y="200"/>
                </a:lnTo>
                <a:lnTo>
                  <a:pt x="708" y="230"/>
                </a:lnTo>
                <a:lnTo>
                  <a:pt x="724" y="262"/>
                </a:lnTo>
                <a:lnTo>
                  <a:pt x="739" y="294"/>
                </a:lnTo>
                <a:lnTo>
                  <a:pt x="720" y="301"/>
                </a:lnTo>
                <a:lnTo>
                  <a:pt x="699" y="306"/>
                </a:lnTo>
                <a:lnTo>
                  <a:pt x="680" y="311"/>
                </a:lnTo>
                <a:lnTo>
                  <a:pt x="659" y="315"/>
                </a:lnTo>
                <a:lnTo>
                  <a:pt x="639" y="318"/>
                </a:lnTo>
                <a:lnTo>
                  <a:pt x="618" y="321"/>
                </a:lnTo>
                <a:lnTo>
                  <a:pt x="598" y="323"/>
                </a:lnTo>
                <a:lnTo>
                  <a:pt x="576" y="324"/>
                </a:lnTo>
                <a:lnTo>
                  <a:pt x="576" y="74"/>
                </a:lnTo>
                <a:lnTo>
                  <a:pt x="577" y="74"/>
                </a:lnTo>
                <a:lnTo>
                  <a:pt x="578" y="74"/>
                </a:lnTo>
                <a:lnTo>
                  <a:pt x="578" y="74"/>
                </a:lnTo>
                <a:close/>
                <a:moveTo>
                  <a:pt x="538" y="1044"/>
                </a:moveTo>
                <a:lnTo>
                  <a:pt x="517" y="1024"/>
                </a:lnTo>
                <a:lnTo>
                  <a:pt x="495" y="1004"/>
                </a:lnTo>
                <a:lnTo>
                  <a:pt x="476" y="982"/>
                </a:lnTo>
                <a:lnTo>
                  <a:pt x="456" y="958"/>
                </a:lnTo>
                <a:lnTo>
                  <a:pt x="438" y="933"/>
                </a:lnTo>
                <a:lnTo>
                  <a:pt x="422" y="909"/>
                </a:lnTo>
                <a:lnTo>
                  <a:pt x="405" y="882"/>
                </a:lnTo>
                <a:lnTo>
                  <a:pt x="391" y="855"/>
                </a:lnTo>
                <a:lnTo>
                  <a:pt x="410" y="849"/>
                </a:lnTo>
                <a:lnTo>
                  <a:pt x="427" y="844"/>
                </a:lnTo>
                <a:lnTo>
                  <a:pt x="445" y="841"/>
                </a:lnTo>
                <a:lnTo>
                  <a:pt x="464" y="837"/>
                </a:lnTo>
                <a:lnTo>
                  <a:pt x="483" y="834"/>
                </a:lnTo>
                <a:lnTo>
                  <a:pt x="501" y="832"/>
                </a:lnTo>
                <a:lnTo>
                  <a:pt x="521" y="831"/>
                </a:lnTo>
                <a:lnTo>
                  <a:pt x="540" y="830"/>
                </a:lnTo>
                <a:lnTo>
                  <a:pt x="540" y="1044"/>
                </a:lnTo>
                <a:lnTo>
                  <a:pt x="538" y="1044"/>
                </a:lnTo>
                <a:close/>
                <a:moveTo>
                  <a:pt x="1043" y="540"/>
                </a:moveTo>
                <a:lnTo>
                  <a:pt x="828" y="540"/>
                </a:lnTo>
                <a:lnTo>
                  <a:pt x="825" y="511"/>
                </a:lnTo>
                <a:lnTo>
                  <a:pt x="823" y="482"/>
                </a:lnTo>
                <a:lnTo>
                  <a:pt x="820" y="453"/>
                </a:lnTo>
                <a:lnTo>
                  <a:pt x="816" y="424"/>
                </a:lnTo>
                <a:lnTo>
                  <a:pt x="809" y="396"/>
                </a:lnTo>
                <a:lnTo>
                  <a:pt x="803" y="369"/>
                </a:lnTo>
                <a:lnTo>
                  <a:pt x="795" y="342"/>
                </a:lnTo>
                <a:lnTo>
                  <a:pt x="786" y="315"/>
                </a:lnTo>
                <a:lnTo>
                  <a:pt x="804" y="307"/>
                </a:lnTo>
                <a:lnTo>
                  <a:pt x="821" y="298"/>
                </a:lnTo>
                <a:lnTo>
                  <a:pt x="840" y="290"/>
                </a:lnTo>
                <a:lnTo>
                  <a:pt x="856" y="280"/>
                </a:lnTo>
                <a:lnTo>
                  <a:pt x="873" y="269"/>
                </a:lnTo>
                <a:lnTo>
                  <a:pt x="889" y="258"/>
                </a:lnTo>
                <a:lnTo>
                  <a:pt x="904" y="248"/>
                </a:lnTo>
                <a:lnTo>
                  <a:pt x="921" y="236"/>
                </a:lnTo>
                <a:lnTo>
                  <a:pt x="933" y="252"/>
                </a:lnTo>
                <a:lnTo>
                  <a:pt x="946" y="268"/>
                </a:lnTo>
                <a:lnTo>
                  <a:pt x="958" y="284"/>
                </a:lnTo>
                <a:lnTo>
                  <a:pt x="970" y="302"/>
                </a:lnTo>
                <a:lnTo>
                  <a:pt x="980" y="319"/>
                </a:lnTo>
                <a:lnTo>
                  <a:pt x="990" y="337"/>
                </a:lnTo>
                <a:lnTo>
                  <a:pt x="999" y="356"/>
                </a:lnTo>
                <a:lnTo>
                  <a:pt x="1007" y="375"/>
                </a:lnTo>
                <a:lnTo>
                  <a:pt x="1014" y="394"/>
                </a:lnTo>
                <a:lnTo>
                  <a:pt x="1022" y="415"/>
                </a:lnTo>
                <a:lnTo>
                  <a:pt x="1027" y="434"/>
                </a:lnTo>
                <a:lnTo>
                  <a:pt x="1033" y="455"/>
                </a:lnTo>
                <a:lnTo>
                  <a:pt x="1036" y="477"/>
                </a:lnTo>
                <a:lnTo>
                  <a:pt x="1039" y="497"/>
                </a:lnTo>
                <a:lnTo>
                  <a:pt x="1041" y="519"/>
                </a:lnTo>
                <a:lnTo>
                  <a:pt x="1043" y="540"/>
                </a:lnTo>
                <a:lnTo>
                  <a:pt x="1043" y="540"/>
                </a:lnTo>
                <a:close/>
                <a:moveTo>
                  <a:pt x="558" y="0"/>
                </a:moveTo>
                <a:lnTo>
                  <a:pt x="530" y="1"/>
                </a:lnTo>
                <a:lnTo>
                  <a:pt x="501" y="4"/>
                </a:lnTo>
                <a:lnTo>
                  <a:pt x="473" y="7"/>
                </a:lnTo>
                <a:lnTo>
                  <a:pt x="445" y="12"/>
                </a:lnTo>
                <a:lnTo>
                  <a:pt x="418" y="19"/>
                </a:lnTo>
                <a:lnTo>
                  <a:pt x="392" y="26"/>
                </a:lnTo>
                <a:lnTo>
                  <a:pt x="366" y="35"/>
                </a:lnTo>
                <a:lnTo>
                  <a:pt x="341" y="45"/>
                </a:lnTo>
                <a:lnTo>
                  <a:pt x="316" y="55"/>
                </a:lnTo>
                <a:lnTo>
                  <a:pt x="292" y="68"/>
                </a:lnTo>
                <a:lnTo>
                  <a:pt x="268" y="81"/>
                </a:lnTo>
                <a:lnTo>
                  <a:pt x="245" y="96"/>
                </a:lnTo>
                <a:lnTo>
                  <a:pt x="224" y="112"/>
                </a:lnTo>
                <a:lnTo>
                  <a:pt x="203" y="128"/>
                </a:lnTo>
                <a:lnTo>
                  <a:pt x="183" y="146"/>
                </a:lnTo>
                <a:lnTo>
                  <a:pt x="163" y="164"/>
                </a:lnTo>
                <a:lnTo>
                  <a:pt x="145" y="184"/>
                </a:lnTo>
                <a:lnTo>
                  <a:pt x="128" y="203"/>
                </a:lnTo>
                <a:lnTo>
                  <a:pt x="110" y="225"/>
                </a:lnTo>
                <a:lnTo>
                  <a:pt x="95" y="247"/>
                </a:lnTo>
                <a:lnTo>
                  <a:pt x="80" y="269"/>
                </a:lnTo>
                <a:lnTo>
                  <a:pt x="67" y="293"/>
                </a:lnTo>
                <a:lnTo>
                  <a:pt x="55" y="317"/>
                </a:lnTo>
                <a:lnTo>
                  <a:pt x="44" y="342"/>
                </a:lnTo>
                <a:lnTo>
                  <a:pt x="34" y="366"/>
                </a:lnTo>
                <a:lnTo>
                  <a:pt x="25" y="392"/>
                </a:lnTo>
                <a:lnTo>
                  <a:pt x="18" y="419"/>
                </a:lnTo>
                <a:lnTo>
                  <a:pt x="11" y="446"/>
                </a:lnTo>
                <a:lnTo>
                  <a:pt x="7" y="473"/>
                </a:lnTo>
                <a:lnTo>
                  <a:pt x="2" y="501"/>
                </a:lnTo>
                <a:lnTo>
                  <a:pt x="0" y="529"/>
                </a:lnTo>
                <a:lnTo>
                  <a:pt x="0" y="559"/>
                </a:lnTo>
                <a:lnTo>
                  <a:pt x="0" y="588"/>
                </a:lnTo>
                <a:lnTo>
                  <a:pt x="2" y="616"/>
                </a:lnTo>
                <a:lnTo>
                  <a:pt x="7" y="644"/>
                </a:lnTo>
                <a:lnTo>
                  <a:pt x="11" y="671"/>
                </a:lnTo>
                <a:lnTo>
                  <a:pt x="18" y="698"/>
                </a:lnTo>
                <a:lnTo>
                  <a:pt x="25" y="725"/>
                </a:lnTo>
                <a:lnTo>
                  <a:pt x="34" y="751"/>
                </a:lnTo>
                <a:lnTo>
                  <a:pt x="44" y="776"/>
                </a:lnTo>
                <a:lnTo>
                  <a:pt x="55" y="801"/>
                </a:lnTo>
                <a:lnTo>
                  <a:pt x="67" y="824"/>
                </a:lnTo>
                <a:lnTo>
                  <a:pt x="80" y="848"/>
                </a:lnTo>
                <a:lnTo>
                  <a:pt x="95" y="871"/>
                </a:lnTo>
                <a:lnTo>
                  <a:pt x="110" y="892"/>
                </a:lnTo>
                <a:lnTo>
                  <a:pt x="128" y="914"/>
                </a:lnTo>
                <a:lnTo>
                  <a:pt x="145" y="933"/>
                </a:lnTo>
                <a:lnTo>
                  <a:pt x="163" y="953"/>
                </a:lnTo>
                <a:lnTo>
                  <a:pt x="183" y="972"/>
                </a:lnTo>
                <a:lnTo>
                  <a:pt x="203" y="990"/>
                </a:lnTo>
                <a:lnTo>
                  <a:pt x="224" y="1006"/>
                </a:lnTo>
                <a:lnTo>
                  <a:pt x="245" y="1021"/>
                </a:lnTo>
                <a:lnTo>
                  <a:pt x="268" y="1036"/>
                </a:lnTo>
                <a:lnTo>
                  <a:pt x="292" y="1049"/>
                </a:lnTo>
                <a:lnTo>
                  <a:pt x="316" y="1062"/>
                </a:lnTo>
                <a:lnTo>
                  <a:pt x="341" y="1073"/>
                </a:lnTo>
                <a:lnTo>
                  <a:pt x="366" y="1082"/>
                </a:lnTo>
                <a:lnTo>
                  <a:pt x="392" y="1091"/>
                </a:lnTo>
                <a:lnTo>
                  <a:pt x="418" y="1099"/>
                </a:lnTo>
                <a:lnTo>
                  <a:pt x="445" y="1105"/>
                </a:lnTo>
                <a:lnTo>
                  <a:pt x="473" y="1111"/>
                </a:lnTo>
                <a:lnTo>
                  <a:pt x="501" y="1114"/>
                </a:lnTo>
                <a:lnTo>
                  <a:pt x="530" y="1116"/>
                </a:lnTo>
                <a:lnTo>
                  <a:pt x="558" y="1117"/>
                </a:lnTo>
                <a:lnTo>
                  <a:pt x="587" y="1116"/>
                </a:lnTo>
                <a:lnTo>
                  <a:pt x="615" y="1114"/>
                </a:lnTo>
                <a:lnTo>
                  <a:pt x="643" y="1111"/>
                </a:lnTo>
                <a:lnTo>
                  <a:pt x="670" y="1105"/>
                </a:lnTo>
                <a:lnTo>
                  <a:pt x="697" y="1099"/>
                </a:lnTo>
                <a:lnTo>
                  <a:pt x="724" y="1091"/>
                </a:lnTo>
                <a:lnTo>
                  <a:pt x="750" y="1082"/>
                </a:lnTo>
                <a:lnTo>
                  <a:pt x="775" y="1073"/>
                </a:lnTo>
                <a:lnTo>
                  <a:pt x="800" y="1062"/>
                </a:lnTo>
                <a:lnTo>
                  <a:pt x="824" y="1049"/>
                </a:lnTo>
                <a:lnTo>
                  <a:pt x="847" y="1036"/>
                </a:lnTo>
                <a:lnTo>
                  <a:pt x="870" y="1021"/>
                </a:lnTo>
                <a:lnTo>
                  <a:pt x="891" y="1006"/>
                </a:lnTo>
                <a:lnTo>
                  <a:pt x="913" y="990"/>
                </a:lnTo>
                <a:lnTo>
                  <a:pt x="933" y="972"/>
                </a:lnTo>
                <a:lnTo>
                  <a:pt x="953" y="953"/>
                </a:lnTo>
                <a:lnTo>
                  <a:pt x="971" y="933"/>
                </a:lnTo>
                <a:lnTo>
                  <a:pt x="989" y="914"/>
                </a:lnTo>
                <a:lnTo>
                  <a:pt x="1005" y="892"/>
                </a:lnTo>
                <a:lnTo>
                  <a:pt x="1021" y="871"/>
                </a:lnTo>
                <a:lnTo>
                  <a:pt x="1035" y="848"/>
                </a:lnTo>
                <a:lnTo>
                  <a:pt x="1049" y="824"/>
                </a:lnTo>
                <a:lnTo>
                  <a:pt x="1061" y="801"/>
                </a:lnTo>
                <a:lnTo>
                  <a:pt x="1072" y="776"/>
                </a:lnTo>
                <a:lnTo>
                  <a:pt x="1083" y="751"/>
                </a:lnTo>
                <a:lnTo>
                  <a:pt x="1091" y="725"/>
                </a:lnTo>
                <a:lnTo>
                  <a:pt x="1099" y="698"/>
                </a:lnTo>
                <a:lnTo>
                  <a:pt x="1104" y="671"/>
                </a:lnTo>
                <a:lnTo>
                  <a:pt x="1110" y="644"/>
                </a:lnTo>
                <a:lnTo>
                  <a:pt x="1113" y="616"/>
                </a:lnTo>
                <a:lnTo>
                  <a:pt x="1115" y="588"/>
                </a:lnTo>
                <a:lnTo>
                  <a:pt x="1116" y="559"/>
                </a:lnTo>
                <a:lnTo>
                  <a:pt x="1115" y="529"/>
                </a:lnTo>
                <a:lnTo>
                  <a:pt x="1113" y="501"/>
                </a:lnTo>
                <a:lnTo>
                  <a:pt x="1110" y="473"/>
                </a:lnTo>
                <a:lnTo>
                  <a:pt x="1104" y="446"/>
                </a:lnTo>
                <a:lnTo>
                  <a:pt x="1099" y="419"/>
                </a:lnTo>
                <a:lnTo>
                  <a:pt x="1091" y="392"/>
                </a:lnTo>
                <a:lnTo>
                  <a:pt x="1083" y="366"/>
                </a:lnTo>
                <a:lnTo>
                  <a:pt x="1072" y="342"/>
                </a:lnTo>
                <a:lnTo>
                  <a:pt x="1061" y="317"/>
                </a:lnTo>
                <a:lnTo>
                  <a:pt x="1049" y="293"/>
                </a:lnTo>
                <a:lnTo>
                  <a:pt x="1035" y="269"/>
                </a:lnTo>
                <a:lnTo>
                  <a:pt x="1021" y="247"/>
                </a:lnTo>
                <a:lnTo>
                  <a:pt x="1005" y="225"/>
                </a:lnTo>
                <a:lnTo>
                  <a:pt x="989" y="203"/>
                </a:lnTo>
                <a:lnTo>
                  <a:pt x="971" y="184"/>
                </a:lnTo>
                <a:lnTo>
                  <a:pt x="953" y="164"/>
                </a:lnTo>
                <a:lnTo>
                  <a:pt x="933" y="146"/>
                </a:lnTo>
                <a:lnTo>
                  <a:pt x="913" y="128"/>
                </a:lnTo>
                <a:lnTo>
                  <a:pt x="891" y="112"/>
                </a:lnTo>
                <a:lnTo>
                  <a:pt x="870" y="96"/>
                </a:lnTo>
                <a:lnTo>
                  <a:pt x="847" y="81"/>
                </a:lnTo>
                <a:lnTo>
                  <a:pt x="824" y="68"/>
                </a:lnTo>
                <a:lnTo>
                  <a:pt x="800" y="55"/>
                </a:lnTo>
                <a:lnTo>
                  <a:pt x="775" y="45"/>
                </a:lnTo>
                <a:lnTo>
                  <a:pt x="750" y="35"/>
                </a:lnTo>
                <a:lnTo>
                  <a:pt x="724" y="26"/>
                </a:lnTo>
                <a:lnTo>
                  <a:pt x="697" y="19"/>
                </a:lnTo>
                <a:lnTo>
                  <a:pt x="670" y="12"/>
                </a:lnTo>
                <a:lnTo>
                  <a:pt x="643" y="7"/>
                </a:lnTo>
                <a:lnTo>
                  <a:pt x="615" y="4"/>
                </a:lnTo>
                <a:lnTo>
                  <a:pt x="587" y="1"/>
                </a:lnTo>
                <a:lnTo>
                  <a:pt x="558" y="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grpSp>
        <p:nvGrpSpPr>
          <p:cNvPr id="4" name="Group 33">
            <a:extLst>
              <a:ext uri="{FF2B5EF4-FFF2-40B4-BE49-F238E27FC236}">
                <a16:creationId xmlns:a16="http://schemas.microsoft.com/office/drawing/2014/main" xmlns="" id="{28E2C45F-825E-43D1-A3AE-0EC93069093F}"/>
              </a:ext>
            </a:extLst>
          </p:cNvPr>
          <p:cNvGrpSpPr/>
          <p:nvPr/>
        </p:nvGrpSpPr>
        <p:grpSpPr>
          <a:xfrm>
            <a:off x="5281725" y="3221376"/>
            <a:ext cx="285902" cy="415858"/>
            <a:chOff x="3720306" y="3668315"/>
            <a:chExt cx="314325" cy="457200"/>
          </a:xfrm>
          <a:solidFill>
            <a:schemeClr val="bg1"/>
          </a:solidFill>
        </p:grpSpPr>
        <p:sp>
          <p:nvSpPr>
            <p:cNvPr id="5" name="Freeform 114">
              <a:extLst>
                <a:ext uri="{FF2B5EF4-FFF2-40B4-BE49-F238E27FC236}">
                  <a16:creationId xmlns:a16="http://schemas.microsoft.com/office/drawing/2014/main" xmlns="" id="{489A16ED-6FAB-4588-B375-80642654ABD8}"/>
                </a:ext>
              </a:extLst>
            </p:cNvPr>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6" name="Freeform 115">
              <a:extLst>
                <a:ext uri="{FF2B5EF4-FFF2-40B4-BE49-F238E27FC236}">
                  <a16:creationId xmlns:a16="http://schemas.microsoft.com/office/drawing/2014/main" xmlns="" id="{B6108C18-9EA0-491A-8327-7F49365F62CB}"/>
                </a:ext>
              </a:extLst>
            </p:cNvPr>
            <p:cNvSpPr>
              <a:spLocks/>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grpSp>
      <p:grpSp>
        <p:nvGrpSpPr>
          <p:cNvPr id="7" name="Group 36">
            <a:extLst>
              <a:ext uri="{FF2B5EF4-FFF2-40B4-BE49-F238E27FC236}">
                <a16:creationId xmlns:a16="http://schemas.microsoft.com/office/drawing/2014/main" xmlns="" id="{6AA0B9E9-C65A-4AB9-B510-A951486A169F}"/>
              </a:ext>
            </a:extLst>
          </p:cNvPr>
          <p:cNvGrpSpPr/>
          <p:nvPr/>
        </p:nvGrpSpPr>
        <p:grpSpPr>
          <a:xfrm>
            <a:off x="5221327" y="2008634"/>
            <a:ext cx="378052" cy="378051"/>
            <a:chOff x="4563268" y="1839515"/>
            <a:chExt cx="457201" cy="457200"/>
          </a:xfrm>
          <a:solidFill>
            <a:schemeClr val="bg1"/>
          </a:solidFill>
        </p:grpSpPr>
        <p:sp>
          <p:nvSpPr>
            <p:cNvPr id="8" name="Freeform 137">
              <a:extLst>
                <a:ext uri="{FF2B5EF4-FFF2-40B4-BE49-F238E27FC236}">
                  <a16:creationId xmlns:a16="http://schemas.microsoft.com/office/drawing/2014/main" xmlns="" id="{2D66F176-7568-4A30-B9E3-68A434A0D17E}"/>
                </a:ext>
              </a:extLst>
            </p:cNvPr>
            <p:cNvSpPr>
              <a:spLocks/>
            </p:cNvSpPr>
            <p:nvPr/>
          </p:nvSpPr>
          <p:spPr bwMode="auto">
            <a:xfrm>
              <a:off x="4812506" y="1896665"/>
              <a:ext cx="150813" cy="149225"/>
            </a:xfrm>
            <a:custGeom>
              <a:avLst/>
              <a:gdLst>
                <a:gd name="T0" fmla="*/ 342 w 378"/>
                <a:gd name="T1" fmla="*/ 360 h 378"/>
                <a:gd name="T2" fmla="*/ 343 w 378"/>
                <a:gd name="T3" fmla="*/ 367 h 378"/>
                <a:gd name="T4" fmla="*/ 347 w 378"/>
                <a:gd name="T5" fmla="*/ 372 h 378"/>
                <a:gd name="T6" fmla="*/ 353 w 378"/>
                <a:gd name="T7" fmla="*/ 377 h 378"/>
                <a:gd name="T8" fmla="*/ 360 w 378"/>
                <a:gd name="T9" fmla="*/ 378 h 378"/>
                <a:gd name="T10" fmla="*/ 367 w 378"/>
                <a:gd name="T11" fmla="*/ 377 h 378"/>
                <a:gd name="T12" fmla="*/ 373 w 378"/>
                <a:gd name="T13" fmla="*/ 372 h 378"/>
                <a:gd name="T14" fmla="*/ 376 w 378"/>
                <a:gd name="T15" fmla="*/ 367 h 378"/>
                <a:gd name="T16" fmla="*/ 378 w 378"/>
                <a:gd name="T17" fmla="*/ 360 h 378"/>
                <a:gd name="T18" fmla="*/ 378 w 378"/>
                <a:gd name="T19" fmla="*/ 359 h 378"/>
                <a:gd name="T20" fmla="*/ 376 w 378"/>
                <a:gd name="T21" fmla="*/ 323 h 378"/>
                <a:gd name="T22" fmla="*/ 371 w 378"/>
                <a:gd name="T23" fmla="*/ 287 h 378"/>
                <a:gd name="T24" fmla="*/ 361 w 378"/>
                <a:gd name="T25" fmla="*/ 253 h 378"/>
                <a:gd name="T26" fmla="*/ 349 w 378"/>
                <a:gd name="T27" fmla="*/ 220 h 378"/>
                <a:gd name="T28" fmla="*/ 334 w 378"/>
                <a:gd name="T29" fmla="*/ 189 h 378"/>
                <a:gd name="T30" fmla="*/ 316 w 378"/>
                <a:gd name="T31" fmla="*/ 158 h 378"/>
                <a:gd name="T32" fmla="*/ 295 w 378"/>
                <a:gd name="T33" fmla="*/ 131 h 378"/>
                <a:gd name="T34" fmla="*/ 273 w 378"/>
                <a:gd name="T35" fmla="*/ 105 h 378"/>
                <a:gd name="T36" fmla="*/ 247 w 378"/>
                <a:gd name="T37" fmla="*/ 83 h 378"/>
                <a:gd name="T38" fmla="*/ 220 w 378"/>
                <a:gd name="T39" fmla="*/ 62 h 378"/>
                <a:gd name="T40" fmla="*/ 190 w 378"/>
                <a:gd name="T41" fmla="*/ 44 h 378"/>
                <a:gd name="T42" fmla="*/ 158 w 378"/>
                <a:gd name="T43" fmla="*/ 29 h 378"/>
                <a:gd name="T44" fmla="*/ 126 w 378"/>
                <a:gd name="T45" fmla="*/ 17 h 378"/>
                <a:gd name="T46" fmla="*/ 91 w 378"/>
                <a:gd name="T47" fmla="*/ 7 h 378"/>
                <a:gd name="T48" fmla="*/ 56 w 378"/>
                <a:gd name="T49" fmla="*/ 2 h 378"/>
                <a:gd name="T50" fmla="*/ 19 w 378"/>
                <a:gd name="T51" fmla="*/ 1 h 378"/>
                <a:gd name="T52" fmla="*/ 18 w 378"/>
                <a:gd name="T53" fmla="*/ 0 h 378"/>
                <a:gd name="T54" fmla="*/ 11 w 378"/>
                <a:gd name="T55" fmla="*/ 2 h 378"/>
                <a:gd name="T56" fmla="*/ 5 w 378"/>
                <a:gd name="T57" fmla="*/ 5 h 378"/>
                <a:gd name="T58" fmla="*/ 2 w 378"/>
                <a:gd name="T59" fmla="*/ 12 h 378"/>
                <a:gd name="T60" fmla="*/ 0 w 378"/>
                <a:gd name="T61" fmla="*/ 18 h 378"/>
                <a:gd name="T62" fmla="*/ 2 w 378"/>
                <a:gd name="T63" fmla="*/ 24 h 378"/>
                <a:gd name="T64" fmla="*/ 5 w 378"/>
                <a:gd name="T65" fmla="*/ 31 h 378"/>
                <a:gd name="T66" fmla="*/ 11 w 378"/>
                <a:gd name="T67" fmla="*/ 34 h 378"/>
                <a:gd name="T68" fmla="*/ 18 w 378"/>
                <a:gd name="T69" fmla="*/ 36 h 378"/>
                <a:gd name="T70" fmla="*/ 34 w 378"/>
                <a:gd name="T71" fmla="*/ 36 h 378"/>
                <a:gd name="T72" fmla="*/ 68 w 378"/>
                <a:gd name="T73" fmla="*/ 40 h 378"/>
                <a:gd name="T74" fmla="*/ 99 w 378"/>
                <a:gd name="T75" fmla="*/ 46 h 378"/>
                <a:gd name="T76" fmla="*/ 129 w 378"/>
                <a:gd name="T77" fmla="*/ 56 h 378"/>
                <a:gd name="T78" fmla="*/ 158 w 378"/>
                <a:gd name="T79" fmla="*/ 68 h 378"/>
                <a:gd name="T80" fmla="*/ 185 w 378"/>
                <a:gd name="T81" fmla="*/ 83 h 378"/>
                <a:gd name="T82" fmla="*/ 211 w 378"/>
                <a:gd name="T83" fmla="*/ 100 h 378"/>
                <a:gd name="T84" fmla="*/ 236 w 378"/>
                <a:gd name="T85" fmla="*/ 121 h 378"/>
                <a:gd name="T86" fmla="*/ 258 w 378"/>
                <a:gd name="T87" fmla="*/ 142 h 378"/>
                <a:gd name="T88" fmla="*/ 277 w 378"/>
                <a:gd name="T89" fmla="*/ 166 h 378"/>
                <a:gd name="T90" fmla="*/ 295 w 378"/>
                <a:gd name="T91" fmla="*/ 192 h 378"/>
                <a:gd name="T92" fmla="*/ 310 w 378"/>
                <a:gd name="T93" fmla="*/ 220 h 378"/>
                <a:gd name="T94" fmla="*/ 322 w 378"/>
                <a:gd name="T95" fmla="*/ 249 h 378"/>
                <a:gd name="T96" fmla="*/ 332 w 378"/>
                <a:gd name="T97" fmla="*/ 279 h 378"/>
                <a:gd name="T98" fmla="*/ 339 w 378"/>
                <a:gd name="T99" fmla="*/ 311 h 378"/>
                <a:gd name="T100" fmla="*/ 342 w 378"/>
                <a:gd name="T101" fmla="*/ 3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378">
                  <a:moveTo>
                    <a:pt x="342" y="360"/>
                  </a:moveTo>
                  <a:lnTo>
                    <a:pt x="342" y="360"/>
                  </a:lnTo>
                  <a:lnTo>
                    <a:pt x="342" y="364"/>
                  </a:lnTo>
                  <a:lnTo>
                    <a:pt x="343" y="367"/>
                  </a:lnTo>
                  <a:lnTo>
                    <a:pt x="345" y="370"/>
                  </a:lnTo>
                  <a:lnTo>
                    <a:pt x="347" y="372"/>
                  </a:lnTo>
                  <a:lnTo>
                    <a:pt x="349" y="375"/>
                  </a:lnTo>
                  <a:lnTo>
                    <a:pt x="353" y="377"/>
                  </a:lnTo>
                  <a:lnTo>
                    <a:pt x="356" y="378"/>
                  </a:lnTo>
                  <a:lnTo>
                    <a:pt x="360" y="378"/>
                  </a:lnTo>
                  <a:lnTo>
                    <a:pt x="364" y="378"/>
                  </a:lnTo>
                  <a:lnTo>
                    <a:pt x="367" y="377"/>
                  </a:lnTo>
                  <a:lnTo>
                    <a:pt x="370" y="374"/>
                  </a:lnTo>
                  <a:lnTo>
                    <a:pt x="373" y="372"/>
                  </a:lnTo>
                  <a:lnTo>
                    <a:pt x="375" y="370"/>
                  </a:lnTo>
                  <a:lnTo>
                    <a:pt x="376" y="367"/>
                  </a:lnTo>
                  <a:lnTo>
                    <a:pt x="378" y="364"/>
                  </a:lnTo>
                  <a:lnTo>
                    <a:pt x="378" y="360"/>
                  </a:lnTo>
                  <a:lnTo>
                    <a:pt x="378" y="360"/>
                  </a:lnTo>
                  <a:lnTo>
                    <a:pt x="378" y="359"/>
                  </a:lnTo>
                  <a:lnTo>
                    <a:pt x="378" y="341"/>
                  </a:lnTo>
                  <a:lnTo>
                    <a:pt x="376" y="323"/>
                  </a:lnTo>
                  <a:lnTo>
                    <a:pt x="373" y="305"/>
                  </a:lnTo>
                  <a:lnTo>
                    <a:pt x="371" y="287"/>
                  </a:lnTo>
                  <a:lnTo>
                    <a:pt x="367" y="270"/>
                  </a:lnTo>
                  <a:lnTo>
                    <a:pt x="361" y="253"/>
                  </a:lnTo>
                  <a:lnTo>
                    <a:pt x="356" y="236"/>
                  </a:lnTo>
                  <a:lnTo>
                    <a:pt x="349" y="220"/>
                  </a:lnTo>
                  <a:lnTo>
                    <a:pt x="342" y="204"/>
                  </a:lnTo>
                  <a:lnTo>
                    <a:pt x="334" y="189"/>
                  </a:lnTo>
                  <a:lnTo>
                    <a:pt x="326" y="174"/>
                  </a:lnTo>
                  <a:lnTo>
                    <a:pt x="316" y="158"/>
                  </a:lnTo>
                  <a:lnTo>
                    <a:pt x="306" y="144"/>
                  </a:lnTo>
                  <a:lnTo>
                    <a:pt x="295" y="131"/>
                  </a:lnTo>
                  <a:lnTo>
                    <a:pt x="285" y="118"/>
                  </a:lnTo>
                  <a:lnTo>
                    <a:pt x="273" y="105"/>
                  </a:lnTo>
                  <a:lnTo>
                    <a:pt x="260" y="94"/>
                  </a:lnTo>
                  <a:lnTo>
                    <a:pt x="247" y="83"/>
                  </a:lnTo>
                  <a:lnTo>
                    <a:pt x="234" y="72"/>
                  </a:lnTo>
                  <a:lnTo>
                    <a:pt x="220" y="62"/>
                  </a:lnTo>
                  <a:lnTo>
                    <a:pt x="205" y="53"/>
                  </a:lnTo>
                  <a:lnTo>
                    <a:pt x="190" y="44"/>
                  </a:lnTo>
                  <a:lnTo>
                    <a:pt x="175" y="36"/>
                  </a:lnTo>
                  <a:lnTo>
                    <a:pt x="158" y="29"/>
                  </a:lnTo>
                  <a:lnTo>
                    <a:pt x="142" y="22"/>
                  </a:lnTo>
                  <a:lnTo>
                    <a:pt x="126" y="17"/>
                  </a:lnTo>
                  <a:lnTo>
                    <a:pt x="109" y="12"/>
                  </a:lnTo>
                  <a:lnTo>
                    <a:pt x="91" y="7"/>
                  </a:lnTo>
                  <a:lnTo>
                    <a:pt x="74" y="4"/>
                  </a:lnTo>
                  <a:lnTo>
                    <a:pt x="56" y="2"/>
                  </a:lnTo>
                  <a:lnTo>
                    <a:pt x="37" y="1"/>
                  </a:lnTo>
                  <a:lnTo>
                    <a:pt x="19" y="1"/>
                  </a:lnTo>
                  <a:lnTo>
                    <a:pt x="19" y="0"/>
                  </a:lnTo>
                  <a:lnTo>
                    <a:pt x="18" y="0"/>
                  </a:lnTo>
                  <a:lnTo>
                    <a:pt x="15" y="1"/>
                  </a:lnTo>
                  <a:lnTo>
                    <a:pt x="11" y="2"/>
                  </a:lnTo>
                  <a:lnTo>
                    <a:pt x="8" y="3"/>
                  </a:lnTo>
                  <a:lnTo>
                    <a:pt x="5" y="5"/>
                  </a:lnTo>
                  <a:lnTo>
                    <a:pt x="3" y="8"/>
                  </a:lnTo>
                  <a:lnTo>
                    <a:pt x="2" y="12"/>
                  </a:lnTo>
                  <a:lnTo>
                    <a:pt x="1" y="15"/>
                  </a:lnTo>
                  <a:lnTo>
                    <a:pt x="0" y="18"/>
                  </a:lnTo>
                  <a:lnTo>
                    <a:pt x="1" y="21"/>
                  </a:lnTo>
                  <a:lnTo>
                    <a:pt x="2" y="24"/>
                  </a:lnTo>
                  <a:lnTo>
                    <a:pt x="3" y="28"/>
                  </a:lnTo>
                  <a:lnTo>
                    <a:pt x="5" y="31"/>
                  </a:lnTo>
                  <a:lnTo>
                    <a:pt x="8" y="33"/>
                  </a:lnTo>
                  <a:lnTo>
                    <a:pt x="11" y="34"/>
                  </a:lnTo>
                  <a:lnTo>
                    <a:pt x="15" y="35"/>
                  </a:lnTo>
                  <a:lnTo>
                    <a:pt x="18" y="36"/>
                  </a:lnTo>
                  <a:lnTo>
                    <a:pt x="18" y="36"/>
                  </a:lnTo>
                  <a:lnTo>
                    <a:pt x="34" y="36"/>
                  </a:lnTo>
                  <a:lnTo>
                    <a:pt x="51" y="37"/>
                  </a:lnTo>
                  <a:lnTo>
                    <a:pt x="68" y="40"/>
                  </a:lnTo>
                  <a:lnTo>
                    <a:pt x="83" y="43"/>
                  </a:lnTo>
                  <a:lnTo>
                    <a:pt x="99" y="46"/>
                  </a:lnTo>
                  <a:lnTo>
                    <a:pt x="114" y="50"/>
                  </a:lnTo>
                  <a:lnTo>
                    <a:pt x="129" y="56"/>
                  </a:lnTo>
                  <a:lnTo>
                    <a:pt x="144" y="61"/>
                  </a:lnTo>
                  <a:lnTo>
                    <a:pt x="158" y="68"/>
                  </a:lnTo>
                  <a:lnTo>
                    <a:pt x="172" y="75"/>
                  </a:lnTo>
                  <a:lnTo>
                    <a:pt x="185" y="83"/>
                  </a:lnTo>
                  <a:lnTo>
                    <a:pt x="199" y="91"/>
                  </a:lnTo>
                  <a:lnTo>
                    <a:pt x="211" y="100"/>
                  </a:lnTo>
                  <a:lnTo>
                    <a:pt x="224" y="110"/>
                  </a:lnTo>
                  <a:lnTo>
                    <a:pt x="236" y="121"/>
                  </a:lnTo>
                  <a:lnTo>
                    <a:pt x="247" y="131"/>
                  </a:lnTo>
                  <a:lnTo>
                    <a:pt x="258" y="142"/>
                  </a:lnTo>
                  <a:lnTo>
                    <a:pt x="267" y="154"/>
                  </a:lnTo>
                  <a:lnTo>
                    <a:pt x="277" y="166"/>
                  </a:lnTo>
                  <a:lnTo>
                    <a:pt x="287" y="179"/>
                  </a:lnTo>
                  <a:lnTo>
                    <a:pt x="295" y="192"/>
                  </a:lnTo>
                  <a:lnTo>
                    <a:pt x="303" y="206"/>
                  </a:lnTo>
                  <a:lnTo>
                    <a:pt x="310" y="220"/>
                  </a:lnTo>
                  <a:lnTo>
                    <a:pt x="316" y="234"/>
                  </a:lnTo>
                  <a:lnTo>
                    <a:pt x="322" y="249"/>
                  </a:lnTo>
                  <a:lnTo>
                    <a:pt x="328" y="264"/>
                  </a:lnTo>
                  <a:lnTo>
                    <a:pt x="332" y="279"/>
                  </a:lnTo>
                  <a:lnTo>
                    <a:pt x="335" y="294"/>
                  </a:lnTo>
                  <a:lnTo>
                    <a:pt x="339" y="311"/>
                  </a:lnTo>
                  <a:lnTo>
                    <a:pt x="340" y="327"/>
                  </a:lnTo>
                  <a:lnTo>
                    <a:pt x="342" y="343"/>
                  </a:lnTo>
                  <a:lnTo>
                    <a:pt x="342"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9" name="Freeform 138">
              <a:extLst>
                <a:ext uri="{FF2B5EF4-FFF2-40B4-BE49-F238E27FC236}">
                  <a16:creationId xmlns:a16="http://schemas.microsoft.com/office/drawing/2014/main" xmlns="" id="{9AA5F295-2975-478D-B7CE-B04882A796CA}"/>
                </a:ext>
              </a:extLst>
            </p:cNvPr>
            <p:cNvSpPr>
              <a:spLocks noEditPoints="1"/>
            </p:cNvSpPr>
            <p:nvPr/>
          </p:nvSpPr>
          <p:spPr bwMode="auto">
            <a:xfrm>
              <a:off x="4563268" y="1839515"/>
              <a:ext cx="457200" cy="457200"/>
            </a:xfrm>
            <a:custGeom>
              <a:avLst/>
              <a:gdLst>
                <a:gd name="T0" fmla="*/ 1071 w 1152"/>
                <a:gd name="T1" fmla="*/ 923 h 1152"/>
                <a:gd name="T2" fmla="*/ 1059 w 1152"/>
                <a:gd name="T3" fmla="*/ 932 h 1152"/>
                <a:gd name="T4" fmla="*/ 1044 w 1152"/>
                <a:gd name="T5" fmla="*/ 936 h 1152"/>
                <a:gd name="T6" fmla="*/ 216 w 1152"/>
                <a:gd name="T7" fmla="*/ 108 h 1152"/>
                <a:gd name="T8" fmla="*/ 219 w 1152"/>
                <a:gd name="T9" fmla="*/ 93 h 1152"/>
                <a:gd name="T10" fmla="*/ 229 w 1152"/>
                <a:gd name="T11" fmla="*/ 80 h 1152"/>
                <a:gd name="T12" fmla="*/ 245 w 1152"/>
                <a:gd name="T13" fmla="*/ 72 h 1152"/>
                <a:gd name="T14" fmla="*/ 266 w 1152"/>
                <a:gd name="T15" fmla="*/ 75 h 1152"/>
                <a:gd name="T16" fmla="*/ 1069 w 1152"/>
                <a:gd name="T17" fmla="*/ 875 h 1152"/>
                <a:gd name="T18" fmla="*/ 1078 w 1152"/>
                <a:gd name="T19" fmla="*/ 888 h 1152"/>
                <a:gd name="T20" fmla="*/ 1080 w 1152"/>
                <a:gd name="T21" fmla="*/ 903 h 1152"/>
                <a:gd name="T22" fmla="*/ 1077 w 1152"/>
                <a:gd name="T23" fmla="*/ 914 h 1152"/>
                <a:gd name="T24" fmla="*/ 532 w 1152"/>
                <a:gd name="T25" fmla="*/ 940 h 1152"/>
                <a:gd name="T26" fmla="*/ 216 w 1152"/>
                <a:gd name="T27" fmla="*/ 604 h 1152"/>
                <a:gd name="T28" fmla="*/ 549 w 1152"/>
                <a:gd name="T29" fmla="*/ 936 h 1152"/>
                <a:gd name="T30" fmla="*/ 378 w 1152"/>
                <a:gd name="T31" fmla="*/ 1075 h 1152"/>
                <a:gd name="T32" fmla="*/ 360 w 1152"/>
                <a:gd name="T33" fmla="*/ 1080 h 1152"/>
                <a:gd name="T34" fmla="*/ 341 w 1152"/>
                <a:gd name="T35" fmla="*/ 1075 h 1152"/>
                <a:gd name="T36" fmla="*/ 77 w 1152"/>
                <a:gd name="T37" fmla="*/ 810 h 1152"/>
                <a:gd name="T38" fmla="*/ 72 w 1152"/>
                <a:gd name="T39" fmla="*/ 792 h 1152"/>
                <a:gd name="T40" fmla="*/ 77 w 1152"/>
                <a:gd name="T41" fmla="*/ 773 h 1152"/>
                <a:gd name="T42" fmla="*/ 195 w 1152"/>
                <a:gd name="T43" fmla="*/ 653 h 1152"/>
                <a:gd name="T44" fmla="*/ 499 w 1152"/>
                <a:gd name="T45" fmla="*/ 957 h 1152"/>
                <a:gd name="T46" fmla="*/ 328 w 1152"/>
                <a:gd name="T47" fmla="*/ 31 h 1152"/>
                <a:gd name="T48" fmla="*/ 302 w 1152"/>
                <a:gd name="T49" fmla="*/ 13 h 1152"/>
                <a:gd name="T50" fmla="*/ 273 w 1152"/>
                <a:gd name="T51" fmla="*/ 2 h 1152"/>
                <a:gd name="T52" fmla="*/ 242 w 1152"/>
                <a:gd name="T53" fmla="*/ 0 h 1152"/>
                <a:gd name="T54" fmla="*/ 211 w 1152"/>
                <a:gd name="T55" fmla="*/ 9 h 1152"/>
                <a:gd name="T56" fmla="*/ 190 w 1152"/>
                <a:gd name="T57" fmla="*/ 19 h 1152"/>
                <a:gd name="T58" fmla="*/ 172 w 1152"/>
                <a:gd name="T59" fmla="*/ 36 h 1152"/>
                <a:gd name="T60" fmla="*/ 158 w 1152"/>
                <a:gd name="T61" fmla="*/ 55 h 1152"/>
                <a:gd name="T62" fmla="*/ 149 w 1152"/>
                <a:gd name="T63" fmla="*/ 77 h 1152"/>
                <a:gd name="T64" fmla="*/ 145 w 1152"/>
                <a:gd name="T65" fmla="*/ 99 h 1152"/>
                <a:gd name="T66" fmla="*/ 31 w 1152"/>
                <a:gd name="T67" fmla="*/ 716 h 1152"/>
                <a:gd name="T68" fmla="*/ 13 w 1152"/>
                <a:gd name="T69" fmla="*/ 742 h 1152"/>
                <a:gd name="T70" fmla="*/ 2 w 1152"/>
                <a:gd name="T71" fmla="*/ 771 h 1152"/>
                <a:gd name="T72" fmla="*/ 1 w 1152"/>
                <a:gd name="T73" fmla="*/ 802 h 1152"/>
                <a:gd name="T74" fmla="*/ 7 w 1152"/>
                <a:gd name="T75" fmla="*/ 833 h 1152"/>
                <a:gd name="T76" fmla="*/ 25 w 1152"/>
                <a:gd name="T77" fmla="*/ 860 h 1152"/>
                <a:gd name="T78" fmla="*/ 292 w 1152"/>
                <a:gd name="T79" fmla="*/ 1128 h 1152"/>
                <a:gd name="T80" fmla="*/ 320 w 1152"/>
                <a:gd name="T81" fmla="*/ 1144 h 1152"/>
                <a:gd name="T82" fmla="*/ 350 w 1152"/>
                <a:gd name="T83" fmla="*/ 1151 h 1152"/>
                <a:gd name="T84" fmla="*/ 381 w 1152"/>
                <a:gd name="T85" fmla="*/ 1150 h 1152"/>
                <a:gd name="T86" fmla="*/ 410 w 1152"/>
                <a:gd name="T87" fmla="*/ 1139 h 1152"/>
                <a:gd name="T88" fmla="*/ 436 w 1152"/>
                <a:gd name="T89" fmla="*/ 1120 h 1152"/>
                <a:gd name="T90" fmla="*/ 1052 w 1152"/>
                <a:gd name="T91" fmla="*/ 1008 h 1152"/>
                <a:gd name="T92" fmla="*/ 1076 w 1152"/>
                <a:gd name="T93" fmla="*/ 1003 h 1152"/>
                <a:gd name="T94" fmla="*/ 1097 w 1152"/>
                <a:gd name="T95" fmla="*/ 994 h 1152"/>
                <a:gd name="T96" fmla="*/ 1117 w 1152"/>
                <a:gd name="T97" fmla="*/ 981 h 1152"/>
                <a:gd name="T98" fmla="*/ 1132 w 1152"/>
                <a:gd name="T99" fmla="*/ 962 h 1152"/>
                <a:gd name="T100" fmla="*/ 1144 w 1152"/>
                <a:gd name="T101" fmla="*/ 942 h 1152"/>
                <a:gd name="T102" fmla="*/ 1150 w 1152"/>
                <a:gd name="T103" fmla="*/ 918 h 1152"/>
                <a:gd name="T104" fmla="*/ 1152 w 1152"/>
                <a:gd name="T105" fmla="*/ 894 h 1152"/>
                <a:gd name="T106" fmla="*/ 1148 w 1152"/>
                <a:gd name="T107" fmla="*/ 872 h 1152"/>
                <a:gd name="T108" fmla="*/ 1139 w 1152"/>
                <a:gd name="T109" fmla="*/ 849 h 1152"/>
                <a:gd name="T110" fmla="*/ 1126 w 1152"/>
                <a:gd name="T111" fmla="*/ 82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2" h="1152">
                  <a:moveTo>
                    <a:pt x="1077" y="914"/>
                  </a:moveTo>
                  <a:lnTo>
                    <a:pt x="1075" y="919"/>
                  </a:lnTo>
                  <a:lnTo>
                    <a:pt x="1071" y="923"/>
                  </a:lnTo>
                  <a:lnTo>
                    <a:pt x="1068" y="927"/>
                  </a:lnTo>
                  <a:lnTo>
                    <a:pt x="1064" y="930"/>
                  </a:lnTo>
                  <a:lnTo>
                    <a:pt x="1059" y="932"/>
                  </a:lnTo>
                  <a:lnTo>
                    <a:pt x="1054" y="934"/>
                  </a:lnTo>
                  <a:lnTo>
                    <a:pt x="1050" y="935"/>
                  </a:lnTo>
                  <a:lnTo>
                    <a:pt x="1044" y="936"/>
                  </a:lnTo>
                  <a:lnTo>
                    <a:pt x="1033" y="936"/>
                  </a:lnTo>
                  <a:lnTo>
                    <a:pt x="216" y="119"/>
                  </a:lnTo>
                  <a:lnTo>
                    <a:pt x="216" y="108"/>
                  </a:lnTo>
                  <a:lnTo>
                    <a:pt x="216" y="103"/>
                  </a:lnTo>
                  <a:lnTo>
                    <a:pt x="218" y="97"/>
                  </a:lnTo>
                  <a:lnTo>
                    <a:pt x="219" y="93"/>
                  </a:lnTo>
                  <a:lnTo>
                    <a:pt x="222" y="87"/>
                  </a:lnTo>
                  <a:lnTo>
                    <a:pt x="226" y="84"/>
                  </a:lnTo>
                  <a:lnTo>
                    <a:pt x="229" y="80"/>
                  </a:lnTo>
                  <a:lnTo>
                    <a:pt x="233" y="77"/>
                  </a:lnTo>
                  <a:lnTo>
                    <a:pt x="239" y="75"/>
                  </a:lnTo>
                  <a:lnTo>
                    <a:pt x="245" y="72"/>
                  </a:lnTo>
                  <a:lnTo>
                    <a:pt x="252" y="72"/>
                  </a:lnTo>
                  <a:lnTo>
                    <a:pt x="259" y="72"/>
                  </a:lnTo>
                  <a:lnTo>
                    <a:pt x="266" y="75"/>
                  </a:lnTo>
                  <a:lnTo>
                    <a:pt x="272" y="78"/>
                  </a:lnTo>
                  <a:lnTo>
                    <a:pt x="277" y="82"/>
                  </a:lnTo>
                  <a:lnTo>
                    <a:pt x="1069" y="875"/>
                  </a:lnTo>
                  <a:lnTo>
                    <a:pt x="1073" y="879"/>
                  </a:lnTo>
                  <a:lnTo>
                    <a:pt x="1076" y="883"/>
                  </a:lnTo>
                  <a:lnTo>
                    <a:pt x="1078" y="888"/>
                  </a:lnTo>
                  <a:lnTo>
                    <a:pt x="1079" y="893"/>
                  </a:lnTo>
                  <a:lnTo>
                    <a:pt x="1080" y="899"/>
                  </a:lnTo>
                  <a:lnTo>
                    <a:pt x="1080" y="903"/>
                  </a:lnTo>
                  <a:lnTo>
                    <a:pt x="1079" y="908"/>
                  </a:lnTo>
                  <a:lnTo>
                    <a:pt x="1077" y="914"/>
                  </a:lnTo>
                  <a:lnTo>
                    <a:pt x="1077" y="914"/>
                  </a:lnTo>
                  <a:close/>
                  <a:moveTo>
                    <a:pt x="549" y="936"/>
                  </a:moveTo>
                  <a:lnTo>
                    <a:pt x="541" y="937"/>
                  </a:lnTo>
                  <a:lnTo>
                    <a:pt x="532" y="940"/>
                  </a:lnTo>
                  <a:lnTo>
                    <a:pt x="213" y="619"/>
                  </a:lnTo>
                  <a:lnTo>
                    <a:pt x="215" y="611"/>
                  </a:lnTo>
                  <a:lnTo>
                    <a:pt x="216" y="604"/>
                  </a:lnTo>
                  <a:lnTo>
                    <a:pt x="216" y="170"/>
                  </a:lnTo>
                  <a:lnTo>
                    <a:pt x="983" y="936"/>
                  </a:lnTo>
                  <a:lnTo>
                    <a:pt x="549" y="936"/>
                  </a:lnTo>
                  <a:close/>
                  <a:moveTo>
                    <a:pt x="498" y="957"/>
                  </a:moveTo>
                  <a:lnTo>
                    <a:pt x="385" y="1069"/>
                  </a:lnTo>
                  <a:lnTo>
                    <a:pt x="378" y="1075"/>
                  </a:lnTo>
                  <a:lnTo>
                    <a:pt x="371" y="1078"/>
                  </a:lnTo>
                  <a:lnTo>
                    <a:pt x="365" y="1080"/>
                  </a:lnTo>
                  <a:lnTo>
                    <a:pt x="360" y="1080"/>
                  </a:lnTo>
                  <a:lnTo>
                    <a:pt x="355" y="1080"/>
                  </a:lnTo>
                  <a:lnTo>
                    <a:pt x="349" y="1078"/>
                  </a:lnTo>
                  <a:lnTo>
                    <a:pt x="341" y="1075"/>
                  </a:lnTo>
                  <a:lnTo>
                    <a:pt x="335" y="1069"/>
                  </a:lnTo>
                  <a:lnTo>
                    <a:pt x="83" y="818"/>
                  </a:lnTo>
                  <a:lnTo>
                    <a:pt x="77" y="810"/>
                  </a:lnTo>
                  <a:lnTo>
                    <a:pt x="73" y="804"/>
                  </a:lnTo>
                  <a:lnTo>
                    <a:pt x="72" y="797"/>
                  </a:lnTo>
                  <a:lnTo>
                    <a:pt x="72" y="792"/>
                  </a:lnTo>
                  <a:lnTo>
                    <a:pt x="72" y="787"/>
                  </a:lnTo>
                  <a:lnTo>
                    <a:pt x="73" y="781"/>
                  </a:lnTo>
                  <a:lnTo>
                    <a:pt x="77" y="773"/>
                  </a:lnTo>
                  <a:lnTo>
                    <a:pt x="83" y="767"/>
                  </a:lnTo>
                  <a:lnTo>
                    <a:pt x="195" y="654"/>
                  </a:lnTo>
                  <a:lnTo>
                    <a:pt x="195" y="653"/>
                  </a:lnTo>
                  <a:lnTo>
                    <a:pt x="195" y="653"/>
                  </a:lnTo>
                  <a:lnTo>
                    <a:pt x="499" y="957"/>
                  </a:lnTo>
                  <a:lnTo>
                    <a:pt x="499" y="957"/>
                  </a:lnTo>
                  <a:lnTo>
                    <a:pt x="498" y="957"/>
                  </a:lnTo>
                  <a:lnTo>
                    <a:pt x="498" y="957"/>
                  </a:lnTo>
                  <a:close/>
                  <a:moveTo>
                    <a:pt x="328" y="31"/>
                  </a:moveTo>
                  <a:lnTo>
                    <a:pt x="321" y="25"/>
                  </a:lnTo>
                  <a:lnTo>
                    <a:pt x="312" y="18"/>
                  </a:lnTo>
                  <a:lnTo>
                    <a:pt x="302" y="13"/>
                  </a:lnTo>
                  <a:lnTo>
                    <a:pt x="293" y="8"/>
                  </a:lnTo>
                  <a:lnTo>
                    <a:pt x="283" y="4"/>
                  </a:lnTo>
                  <a:lnTo>
                    <a:pt x="273" y="2"/>
                  </a:lnTo>
                  <a:lnTo>
                    <a:pt x="262" y="0"/>
                  </a:lnTo>
                  <a:lnTo>
                    <a:pt x="252" y="0"/>
                  </a:lnTo>
                  <a:lnTo>
                    <a:pt x="242" y="0"/>
                  </a:lnTo>
                  <a:lnTo>
                    <a:pt x="231" y="2"/>
                  </a:lnTo>
                  <a:lnTo>
                    <a:pt x="221" y="4"/>
                  </a:lnTo>
                  <a:lnTo>
                    <a:pt x="211" y="9"/>
                  </a:lnTo>
                  <a:lnTo>
                    <a:pt x="203" y="12"/>
                  </a:lnTo>
                  <a:lnTo>
                    <a:pt x="196" y="15"/>
                  </a:lnTo>
                  <a:lnTo>
                    <a:pt x="190" y="19"/>
                  </a:lnTo>
                  <a:lnTo>
                    <a:pt x="184" y="25"/>
                  </a:lnTo>
                  <a:lnTo>
                    <a:pt x="177" y="30"/>
                  </a:lnTo>
                  <a:lnTo>
                    <a:pt x="172" y="36"/>
                  </a:lnTo>
                  <a:lnTo>
                    <a:pt x="167" y="42"/>
                  </a:lnTo>
                  <a:lnTo>
                    <a:pt x="162" y="48"/>
                  </a:lnTo>
                  <a:lnTo>
                    <a:pt x="158" y="55"/>
                  </a:lnTo>
                  <a:lnTo>
                    <a:pt x="154" y="62"/>
                  </a:lnTo>
                  <a:lnTo>
                    <a:pt x="151" y="69"/>
                  </a:lnTo>
                  <a:lnTo>
                    <a:pt x="149" y="77"/>
                  </a:lnTo>
                  <a:lnTo>
                    <a:pt x="147" y="84"/>
                  </a:lnTo>
                  <a:lnTo>
                    <a:pt x="146" y="92"/>
                  </a:lnTo>
                  <a:lnTo>
                    <a:pt x="145" y="99"/>
                  </a:lnTo>
                  <a:lnTo>
                    <a:pt x="144" y="108"/>
                  </a:lnTo>
                  <a:lnTo>
                    <a:pt x="144" y="604"/>
                  </a:lnTo>
                  <a:lnTo>
                    <a:pt x="31" y="716"/>
                  </a:lnTo>
                  <a:lnTo>
                    <a:pt x="25" y="724"/>
                  </a:lnTo>
                  <a:lnTo>
                    <a:pt x="18" y="732"/>
                  </a:lnTo>
                  <a:lnTo>
                    <a:pt x="13" y="742"/>
                  </a:lnTo>
                  <a:lnTo>
                    <a:pt x="7" y="752"/>
                  </a:lnTo>
                  <a:lnTo>
                    <a:pt x="4" y="761"/>
                  </a:lnTo>
                  <a:lnTo>
                    <a:pt x="2" y="771"/>
                  </a:lnTo>
                  <a:lnTo>
                    <a:pt x="1" y="782"/>
                  </a:lnTo>
                  <a:lnTo>
                    <a:pt x="0" y="792"/>
                  </a:lnTo>
                  <a:lnTo>
                    <a:pt x="1" y="802"/>
                  </a:lnTo>
                  <a:lnTo>
                    <a:pt x="2" y="812"/>
                  </a:lnTo>
                  <a:lnTo>
                    <a:pt x="4" y="823"/>
                  </a:lnTo>
                  <a:lnTo>
                    <a:pt x="7" y="833"/>
                  </a:lnTo>
                  <a:lnTo>
                    <a:pt x="13" y="842"/>
                  </a:lnTo>
                  <a:lnTo>
                    <a:pt x="18" y="851"/>
                  </a:lnTo>
                  <a:lnTo>
                    <a:pt x="25" y="860"/>
                  </a:lnTo>
                  <a:lnTo>
                    <a:pt x="31" y="868"/>
                  </a:lnTo>
                  <a:lnTo>
                    <a:pt x="284" y="1120"/>
                  </a:lnTo>
                  <a:lnTo>
                    <a:pt x="292" y="1128"/>
                  </a:lnTo>
                  <a:lnTo>
                    <a:pt x="300" y="1134"/>
                  </a:lnTo>
                  <a:lnTo>
                    <a:pt x="310" y="1139"/>
                  </a:lnTo>
                  <a:lnTo>
                    <a:pt x="320" y="1144"/>
                  </a:lnTo>
                  <a:lnTo>
                    <a:pt x="329" y="1148"/>
                  </a:lnTo>
                  <a:lnTo>
                    <a:pt x="339" y="1150"/>
                  </a:lnTo>
                  <a:lnTo>
                    <a:pt x="350" y="1151"/>
                  </a:lnTo>
                  <a:lnTo>
                    <a:pt x="360" y="1152"/>
                  </a:lnTo>
                  <a:lnTo>
                    <a:pt x="370" y="1151"/>
                  </a:lnTo>
                  <a:lnTo>
                    <a:pt x="381" y="1150"/>
                  </a:lnTo>
                  <a:lnTo>
                    <a:pt x="391" y="1148"/>
                  </a:lnTo>
                  <a:lnTo>
                    <a:pt x="401" y="1144"/>
                  </a:lnTo>
                  <a:lnTo>
                    <a:pt x="410" y="1139"/>
                  </a:lnTo>
                  <a:lnTo>
                    <a:pt x="419" y="1134"/>
                  </a:lnTo>
                  <a:lnTo>
                    <a:pt x="429" y="1128"/>
                  </a:lnTo>
                  <a:lnTo>
                    <a:pt x="436" y="1120"/>
                  </a:lnTo>
                  <a:lnTo>
                    <a:pt x="549" y="1008"/>
                  </a:lnTo>
                  <a:lnTo>
                    <a:pt x="1044" y="1008"/>
                  </a:lnTo>
                  <a:lnTo>
                    <a:pt x="1052" y="1008"/>
                  </a:lnTo>
                  <a:lnTo>
                    <a:pt x="1060" y="1007"/>
                  </a:lnTo>
                  <a:lnTo>
                    <a:pt x="1068" y="1005"/>
                  </a:lnTo>
                  <a:lnTo>
                    <a:pt x="1076" y="1003"/>
                  </a:lnTo>
                  <a:lnTo>
                    <a:pt x="1083" y="1001"/>
                  </a:lnTo>
                  <a:lnTo>
                    <a:pt x="1091" y="998"/>
                  </a:lnTo>
                  <a:lnTo>
                    <a:pt x="1097" y="994"/>
                  </a:lnTo>
                  <a:lnTo>
                    <a:pt x="1104" y="989"/>
                  </a:lnTo>
                  <a:lnTo>
                    <a:pt x="1110" y="985"/>
                  </a:lnTo>
                  <a:lnTo>
                    <a:pt x="1117" y="981"/>
                  </a:lnTo>
                  <a:lnTo>
                    <a:pt x="1122" y="974"/>
                  </a:lnTo>
                  <a:lnTo>
                    <a:pt x="1127" y="969"/>
                  </a:lnTo>
                  <a:lnTo>
                    <a:pt x="1132" y="962"/>
                  </a:lnTo>
                  <a:lnTo>
                    <a:pt x="1136" y="956"/>
                  </a:lnTo>
                  <a:lnTo>
                    <a:pt x="1140" y="948"/>
                  </a:lnTo>
                  <a:lnTo>
                    <a:pt x="1144" y="942"/>
                  </a:lnTo>
                  <a:lnTo>
                    <a:pt x="1147" y="934"/>
                  </a:lnTo>
                  <a:lnTo>
                    <a:pt x="1149" y="926"/>
                  </a:lnTo>
                  <a:lnTo>
                    <a:pt x="1150" y="918"/>
                  </a:lnTo>
                  <a:lnTo>
                    <a:pt x="1151" y="910"/>
                  </a:lnTo>
                  <a:lnTo>
                    <a:pt x="1152" y="903"/>
                  </a:lnTo>
                  <a:lnTo>
                    <a:pt x="1152" y="894"/>
                  </a:lnTo>
                  <a:lnTo>
                    <a:pt x="1151" y="887"/>
                  </a:lnTo>
                  <a:lnTo>
                    <a:pt x="1150" y="879"/>
                  </a:lnTo>
                  <a:lnTo>
                    <a:pt x="1148" y="872"/>
                  </a:lnTo>
                  <a:lnTo>
                    <a:pt x="1146" y="864"/>
                  </a:lnTo>
                  <a:lnTo>
                    <a:pt x="1143" y="856"/>
                  </a:lnTo>
                  <a:lnTo>
                    <a:pt x="1139" y="849"/>
                  </a:lnTo>
                  <a:lnTo>
                    <a:pt x="1135" y="842"/>
                  </a:lnTo>
                  <a:lnTo>
                    <a:pt x="1131" y="836"/>
                  </a:lnTo>
                  <a:lnTo>
                    <a:pt x="1126" y="829"/>
                  </a:lnTo>
                  <a:lnTo>
                    <a:pt x="1120" y="824"/>
                  </a:lnTo>
                  <a:lnTo>
                    <a:pt x="32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10" name="Freeform 139">
              <a:extLst>
                <a:ext uri="{FF2B5EF4-FFF2-40B4-BE49-F238E27FC236}">
                  <a16:creationId xmlns:a16="http://schemas.microsoft.com/office/drawing/2014/main" xmlns="" id="{859A7A2B-0E8B-44E2-886B-67DA3FDFE32C}"/>
                </a:ext>
              </a:extLst>
            </p:cNvPr>
            <p:cNvSpPr>
              <a:spLocks/>
            </p:cNvSpPr>
            <p:nvPr/>
          </p:nvSpPr>
          <p:spPr bwMode="auto">
            <a:xfrm>
              <a:off x="4806156" y="1839515"/>
              <a:ext cx="214313" cy="214313"/>
            </a:xfrm>
            <a:custGeom>
              <a:avLst/>
              <a:gdLst>
                <a:gd name="T0" fmla="*/ 36 w 540"/>
                <a:gd name="T1" fmla="*/ 72 h 540"/>
                <a:gd name="T2" fmla="*/ 80 w 540"/>
                <a:gd name="T3" fmla="*/ 75 h 540"/>
                <a:gd name="T4" fmla="*/ 123 w 540"/>
                <a:gd name="T5" fmla="*/ 81 h 540"/>
                <a:gd name="T6" fmla="*/ 164 w 540"/>
                <a:gd name="T7" fmla="*/ 92 h 540"/>
                <a:gd name="T8" fmla="*/ 204 w 540"/>
                <a:gd name="T9" fmla="*/ 106 h 540"/>
                <a:gd name="T10" fmla="*/ 242 w 540"/>
                <a:gd name="T11" fmla="*/ 124 h 540"/>
                <a:gd name="T12" fmla="*/ 278 w 540"/>
                <a:gd name="T13" fmla="*/ 146 h 540"/>
                <a:gd name="T14" fmla="*/ 310 w 540"/>
                <a:gd name="T15" fmla="*/ 171 h 540"/>
                <a:gd name="T16" fmla="*/ 342 w 540"/>
                <a:gd name="T17" fmla="*/ 199 h 540"/>
                <a:gd name="T18" fmla="*/ 370 w 540"/>
                <a:gd name="T19" fmla="*/ 230 h 540"/>
                <a:gd name="T20" fmla="*/ 394 w 540"/>
                <a:gd name="T21" fmla="*/ 262 h 540"/>
                <a:gd name="T22" fmla="*/ 416 w 540"/>
                <a:gd name="T23" fmla="*/ 298 h 540"/>
                <a:gd name="T24" fmla="*/ 434 w 540"/>
                <a:gd name="T25" fmla="*/ 336 h 540"/>
                <a:gd name="T26" fmla="*/ 448 w 540"/>
                <a:gd name="T27" fmla="*/ 376 h 540"/>
                <a:gd name="T28" fmla="*/ 459 w 540"/>
                <a:gd name="T29" fmla="*/ 417 h 540"/>
                <a:gd name="T30" fmla="*/ 466 w 540"/>
                <a:gd name="T31" fmla="*/ 460 h 540"/>
                <a:gd name="T32" fmla="*/ 468 w 540"/>
                <a:gd name="T33" fmla="*/ 504 h 540"/>
                <a:gd name="T34" fmla="*/ 469 w 540"/>
                <a:gd name="T35" fmla="*/ 511 h 540"/>
                <a:gd name="T36" fmla="*/ 474 w 540"/>
                <a:gd name="T37" fmla="*/ 524 h 540"/>
                <a:gd name="T38" fmla="*/ 484 w 540"/>
                <a:gd name="T39" fmla="*/ 534 h 540"/>
                <a:gd name="T40" fmla="*/ 497 w 540"/>
                <a:gd name="T41" fmla="*/ 539 h 540"/>
                <a:gd name="T42" fmla="*/ 511 w 540"/>
                <a:gd name="T43" fmla="*/ 539 h 540"/>
                <a:gd name="T44" fmla="*/ 524 w 540"/>
                <a:gd name="T45" fmla="*/ 534 h 540"/>
                <a:gd name="T46" fmla="*/ 534 w 540"/>
                <a:gd name="T47" fmla="*/ 524 h 540"/>
                <a:gd name="T48" fmla="*/ 539 w 540"/>
                <a:gd name="T49" fmla="*/ 511 h 540"/>
                <a:gd name="T50" fmla="*/ 540 w 540"/>
                <a:gd name="T51" fmla="*/ 504 h 540"/>
                <a:gd name="T52" fmla="*/ 539 w 540"/>
                <a:gd name="T53" fmla="*/ 477 h 540"/>
                <a:gd name="T54" fmla="*/ 534 w 540"/>
                <a:gd name="T55" fmla="*/ 427 h 540"/>
                <a:gd name="T56" fmla="*/ 524 w 540"/>
                <a:gd name="T57" fmla="*/ 378 h 540"/>
                <a:gd name="T58" fmla="*/ 509 w 540"/>
                <a:gd name="T59" fmla="*/ 330 h 540"/>
                <a:gd name="T60" fmla="*/ 491 w 540"/>
                <a:gd name="T61" fmla="*/ 285 h 540"/>
                <a:gd name="T62" fmla="*/ 467 w 540"/>
                <a:gd name="T63" fmla="*/ 243 h 540"/>
                <a:gd name="T64" fmla="*/ 440 w 540"/>
                <a:gd name="T65" fmla="*/ 203 h 540"/>
                <a:gd name="T66" fmla="*/ 410 w 540"/>
                <a:gd name="T67" fmla="*/ 165 h 540"/>
                <a:gd name="T68" fmla="*/ 375 w 540"/>
                <a:gd name="T69" fmla="*/ 132 h 540"/>
                <a:gd name="T70" fmla="*/ 338 w 540"/>
                <a:gd name="T71" fmla="*/ 100 h 540"/>
                <a:gd name="T72" fmla="*/ 297 w 540"/>
                <a:gd name="T73" fmla="*/ 73 h 540"/>
                <a:gd name="T74" fmla="*/ 255 w 540"/>
                <a:gd name="T75" fmla="*/ 50 h 540"/>
                <a:gd name="T76" fmla="*/ 210 w 540"/>
                <a:gd name="T77" fmla="*/ 31 h 540"/>
                <a:gd name="T78" fmla="*/ 162 w 540"/>
                <a:gd name="T79" fmla="*/ 16 h 540"/>
                <a:gd name="T80" fmla="*/ 114 w 540"/>
                <a:gd name="T81" fmla="*/ 6 h 540"/>
                <a:gd name="T82" fmla="*/ 63 w 540"/>
                <a:gd name="T83" fmla="*/ 1 h 540"/>
                <a:gd name="T84" fmla="*/ 37 w 540"/>
                <a:gd name="T85" fmla="*/ 0 h 540"/>
                <a:gd name="T86" fmla="*/ 28 w 540"/>
                <a:gd name="T87" fmla="*/ 1 h 540"/>
                <a:gd name="T88" fmla="*/ 15 w 540"/>
                <a:gd name="T89" fmla="*/ 6 h 540"/>
                <a:gd name="T90" fmla="*/ 6 w 540"/>
                <a:gd name="T91" fmla="*/ 16 h 540"/>
                <a:gd name="T92" fmla="*/ 0 w 540"/>
                <a:gd name="T93" fmla="*/ 29 h 540"/>
                <a:gd name="T94" fmla="*/ 0 w 540"/>
                <a:gd name="T95" fmla="*/ 43 h 540"/>
                <a:gd name="T96" fmla="*/ 6 w 540"/>
                <a:gd name="T97" fmla="*/ 56 h 540"/>
                <a:gd name="T98" fmla="*/ 15 w 540"/>
                <a:gd name="T99" fmla="*/ 66 h 540"/>
                <a:gd name="T100" fmla="*/ 28 w 540"/>
                <a:gd name="T101" fmla="*/ 7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0" h="540">
                  <a:moveTo>
                    <a:pt x="36" y="72"/>
                  </a:moveTo>
                  <a:lnTo>
                    <a:pt x="36" y="72"/>
                  </a:lnTo>
                  <a:lnTo>
                    <a:pt x="59" y="72"/>
                  </a:lnTo>
                  <a:lnTo>
                    <a:pt x="80" y="75"/>
                  </a:lnTo>
                  <a:lnTo>
                    <a:pt x="102" y="77"/>
                  </a:lnTo>
                  <a:lnTo>
                    <a:pt x="123" y="81"/>
                  </a:lnTo>
                  <a:lnTo>
                    <a:pt x="144" y="85"/>
                  </a:lnTo>
                  <a:lnTo>
                    <a:pt x="164" y="92"/>
                  </a:lnTo>
                  <a:lnTo>
                    <a:pt x="184" y="98"/>
                  </a:lnTo>
                  <a:lnTo>
                    <a:pt x="204" y="106"/>
                  </a:lnTo>
                  <a:lnTo>
                    <a:pt x="223" y="114"/>
                  </a:lnTo>
                  <a:lnTo>
                    <a:pt x="242" y="124"/>
                  </a:lnTo>
                  <a:lnTo>
                    <a:pt x="259" y="135"/>
                  </a:lnTo>
                  <a:lnTo>
                    <a:pt x="278" y="146"/>
                  </a:lnTo>
                  <a:lnTo>
                    <a:pt x="294" y="158"/>
                  </a:lnTo>
                  <a:lnTo>
                    <a:pt x="310" y="171"/>
                  </a:lnTo>
                  <a:lnTo>
                    <a:pt x="326" y="185"/>
                  </a:lnTo>
                  <a:lnTo>
                    <a:pt x="342" y="199"/>
                  </a:lnTo>
                  <a:lnTo>
                    <a:pt x="356" y="214"/>
                  </a:lnTo>
                  <a:lnTo>
                    <a:pt x="370" y="230"/>
                  </a:lnTo>
                  <a:lnTo>
                    <a:pt x="382" y="246"/>
                  </a:lnTo>
                  <a:lnTo>
                    <a:pt x="394" y="262"/>
                  </a:lnTo>
                  <a:lnTo>
                    <a:pt x="405" y="281"/>
                  </a:lnTo>
                  <a:lnTo>
                    <a:pt x="416" y="298"/>
                  </a:lnTo>
                  <a:lnTo>
                    <a:pt x="426" y="318"/>
                  </a:lnTo>
                  <a:lnTo>
                    <a:pt x="434" y="336"/>
                  </a:lnTo>
                  <a:lnTo>
                    <a:pt x="442" y="355"/>
                  </a:lnTo>
                  <a:lnTo>
                    <a:pt x="448" y="376"/>
                  </a:lnTo>
                  <a:lnTo>
                    <a:pt x="454" y="396"/>
                  </a:lnTo>
                  <a:lnTo>
                    <a:pt x="459" y="417"/>
                  </a:lnTo>
                  <a:lnTo>
                    <a:pt x="463" y="438"/>
                  </a:lnTo>
                  <a:lnTo>
                    <a:pt x="466" y="460"/>
                  </a:lnTo>
                  <a:lnTo>
                    <a:pt x="467" y="482"/>
                  </a:lnTo>
                  <a:lnTo>
                    <a:pt x="468" y="504"/>
                  </a:lnTo>
                  <a:lnTo>
                    <a:pt x="468" y="504"/>
                  </a:lnTo>
                  <a:lnTo>
                    <a:pt x="469" y="511"/>
                  </a:lnTo>
                  <a:lnTo>
                    <a:pt x="471" y="518"/>
                  </a:lnTo>
                  <a:lnTo>
                    <a:pt x="474" y="524"/>
                  </a:lnTo>
                  <a:lnTo>
                    <a:pt x="479" y="529"/>
                  </a:lnTo>
                  <a:lnTo>
                    <a:pt x="484" y="534"/>
                  </a:lnTo>
                  <a:lnTo>
                    <a:pt x="490" y="537"/>
                  </a:lnTo>
                  <a:lnTo>
                    <a:pt x="497" y="539"/>
                  </a:lnTo>
                  <a:lnTo>
                    <a:pt x="504" y="540"/>
                  </a:lnTo>
                  <a:lnTo>
                    <a:pt x="511" y="539"/>
                  </a:lnTo>
                  <a:lnTo>
                    <a:pt x="518" y="537"/>
                  </a:lnTo>
                  <a:lnTo>
                    <a:pt x="524" y="534"/>
                  </a:lnTo>
                  <a:lnTo>
                    <a:pt x="529" y="529"/>
                  </a:lnTo>
                  <a:lnTo>
                    <a:pt x="534" y="524"/>
                  </a:lnTo>
                  <a:lnTo>
                    <a:pt x="537" y="518"/>
                  </a:lnTo>
                  <a:lnTo>
                    <a:pt x="539" y="511"/>
                  </a:lnTo>
                  <a:lnTo>
                    <a:pt x="540" y="504"/>
                  </a:lnTo>
                  <a:lnTo>
                    <a:pt x="540" y="504"/>
                  </a:lnTo>
                  <a:lnTo>
                    <a:pt x="540" y="503"/>
                  </a:lnTo>
                  <a:lnTo>
                    <a:pt x="539" y="477"/>
                  </a:lnTo>
                  <a:lnTo>
                    <a:pt x="537" y="453"/>
                  </a:lnTo>
                  <a:lnTo>
                    <a:pt x="534" y="427"/>
                  </a:lnTo>
                  <a:lnTo>
                    <a:pt x="529" y="403"/>
                  </a:lnTo>
                  <a:lnTo>
                    <a:pt x="524" y="378"/>
                  </a:lnTo>
                  <a:lnTo>
                    <a:pt x="518" y="354"/>
                  </a:lnTo>
                  <a:lnTo>
                    <a:pt x="509" y="330"/>
                  </a:lnTo>
                  <a:lnTo>
                    <a:pt x="500" y="308"/>
                  </a:lnTo>
                  <a:lnTo>
                    <a:pt x="491" y="285"/>
                  </a:lnTo>
                  <a:lnTo>
                    <a:pt x="479" y="264"/>
                  </a:lnTo>
                  <a:lnTo>
                    <a:pt x="467" y="243"/>
                  </a:lnTo>
                  <a:lnTo>
                    <a:pt x="454" y="222"/>
                  </a:lnTo>
                  <a:lnTo>
                    <a:pt x="440" y="203"/>
                  </a:lnTo>
                  <a:lnTo>
                    <a:pt x="425" y="184"/>
                  </a:lnTo>
                  <a:lnTo>
                    <a:pt x="410" y="165"/>
                  </a:lnTo>
                  <a:lnTo>
                    <a:pt x="392" y="148"/>
                  </a:lnTo>
                  <a:lnTo>
                    <a:pt x="375" y="132"/>
                  </a:lnTo>
                  <a:lnTo>
                    <a:pt x="357" y="116"/>
                  </a:lnTo>
                  <a:lnTo>
                    <a:pt x="338" y="100"/>
                  </a:lnTo>
                  <a:lnTo>
                    <a:pt x="318" y="86"/>
                  </a:lnTo>
                  <a:lnTo>
                    <a:pt x="297" y="73"/>
                  </a:lnTo>
                  <a:lnTo>
                    <a:pt x="277" y="62"/>
                  </a:lnTo>
                  <a:lnTo>
                    <a:pt x="255" y="50"/>
                  </a:lnTo>
                  <a:lnTo>
                    <a:pt x="232" y="40"/>
                  </a:lnTo>
                  <a:lnTo>
                    <a:pt x="210" y="31"/>
                  </a:lnTo>
                  <a:lnTo>
                    <a:pt x="186" y="23"/>
                  </a:lnTo>
                  <a:lnTo>
                    <a:pt x="162" y="16"/>
                  </a:lnTo>
                  <a:lnTo>
                    <a:pt x="139" y="11"/>
                  </a:lnTo>
                  <a:lnTo>
                    <a:pt x="114" y="6"/>
                  </a:lnTo>
                  <a:lnTo>
                    <a:pt x="89" y="3"/>
                  </a:lnTo>
                  <a:lnTo>
                    <a:pt x="63" y="1"/>
                  </a:lnTo>
                  <a:lnTo>
                    <a:pt x="37" y="0"/>
                  </a:lnTo>
                  <a:lnTo>
                    <a:pt x="37" y="0"/>
                  </a:lnTo>
                  <a:lnTo>
                    <a:pt x="36" y="0"/>
                  </a:lnTo>
                  <a:lnTo>
                    <a:pt x="28" y="1"/>
                  </a:lnTo>
                  <a:lnTo>
                    <a:pt x="22" y="3"/>
                  </a:lnTo>
                  <a:lnTo>
                    <a:pt x="15" y="6"/>
                  </a:lnTo>
                  <a:lnTo>
                    <a:pt x="11" y="11"/>
                  </a:lnTo>
                  <a:lnTo>
                    <a:pt x="6" y="16"/>
                  </a:lnTo>
                  <a:lnTo>
                    <a:pt x="2" y="22"/>
                  </a:lnTo>
                  <a:lnTo>
                    <a:pt x="0" y="29"/>
                  </a:lnTo>
                  <a:lnTo>
                    <a:pt x="0" y="36"/>
                  </a:lnTo>
                  <a:lnTo>
                    <a:pt x="0" y="43"/>
                  </a:lnTo>
                  <a:lnTo>
                    <a:pt x="2" y="50"/>
                  </a:lnTo>
                  <a:lnTo>
                    <a:pt x="6" y="56"/>
                  </a:lnTo>
                  <a:lnTo>
                    <a:pt x="11" y="62"/>
                  </a:lnTo>
                  <a:lnTo>
                    <a:pt x="15" y="66"/>
                  </a:lnTo>
                  <a:lnTo>
                    <a:pt x="22" y="69"/>
                  </a:lnTo>
                  <a:lnTo>
                    <a:pt x="28" y="71"/>
                  </a:lnTo>
                  <a:lnTo>
                    <a:pt x="3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grpSp>
      <p:grpSp>
        <p:nvGrpSpPr>
          <p:cNvPr id="11" name="Group 85">
            <a:extLst>
              <a:ext uri="{FF2B5EF4-FFF2-40B4-BE49-F238E27FC236}">
                <a16:creationId xmlns:a16="http://schemas.microsoft.com/office/drawing/2014/main" xmlns="" id="{5C2D5D93-8579-461A-8FCE-EAE87ADF8C56}"/>
              </a:ext>
            </a:extLst>
          </p:cNvPr>
          <p:cNvGrpSpPr/>
          <p:nvPr/>
        </p:nvGrpSpPr>
        <p:grpSpPr>
          <a:xfrm>
            <a:off x="5182929" y="4257314"/>
            <a:ext cx="416449" cy="359845"/>
            <a:chOff x="504994" y="5962425"/>
            <a:chExt cx="449901" cy="388750"/>
          </a:xfrm>
          <a:solidFill>
            <a:schemeClr val="bg1"/>
          </a:solidFill>
        </p:grpSpPr>
        <p:sp>
          <p:nvSpPr>
            <p:cNvPr id="12" name="Freeform 591">
              <a:extLst>
                <a:ext uri="{FF2B5EF4-FFF2-40B4-BE49-F238E27FC236}">
                  <a16:creationId xmlns:a16="http://schemas.microsoft.com/office/drawing/2014/main" xmlns="" id="{82B8A9E5-0B59-408A-BA89-081CB8956FA4}"/>
                </a:ext>
              </a:extLst>
            </p:cNvPr>
            <p:cNvSpPr>
              <a:spLocks noEditPoints="1"/>
            </p:cNvSpPr>
            <p:nvPr/>
          </p:nvSpPr>
          <p:spPr bwMode="auto">
            <a:xfrm>
              <a:off x="504994" y="5962425"/>
              <a:ext cx="449901" cy="388750"/>
            </a:xfrm>
            <a:custGeom>
              <a:avLst/>
              <a:gdLst>
                <a:gd name="T0" fmla="*/ 55 w 927"/>
                <a:gd name="T1" fmla="*/ 39 h 800"/>
                <a:gd name="T2" fmla="*/ 48 w 927"/>
                <a:gd name="T3" fmla="*/ 42 h 800"/>
                <a:gd name="T4" fmla="*/ 42 w 927"/>
                <a:gd name="T5" fmla="*/ 46 h 800"/>
                <a:gd name="T6" fmla="*/ 39 w 927"/>
                <a:gd name="T7" fmla="*/ 54 h 800"/>
                <a:gd name="T8" fmla="*/ 39 w 927"/>
                <a:gd name="T9" fmla="*/ 559 h 800"/>
                <a:gd name="T10" fmla="*/ 40 w 927"/>
                <a:gd name="T11" fmla="*/ 568 h 800"/>
                <a:gd name="T12" fmla="*/ 45 w 927"/>
                <a:gd name="T13" fmla="*/ 573 h 800"/>
                <a:gd name="T14" fmla="*/ 50 w 927"/>
                <a:gd name="T15" fmla="*/ 578 h 800"/>
                <a:gd name="T16" fmla="*/ 58 w 927"/>
                <a:gd name="T17" fmla="*/ 579 h 800"/>
                <a:gd name="T18" fmla="*/ 154 w 927"/>
                <a:gd name="T19" fmla="*/ 706 h 800"/>
                <a:gd name="T20" fmla="*/ 868 w 927"/>
                <a:gd name="T21" fmla="*/ 579 h 800"/>
                <a:gd name="T22" fmla="*/ 877 w 927"/>
                <a:gd name="T23" fmla="*/ 578 h 800"/>
                <a:gd name="T24" fmla="*/ 883 w 927"/>
                <a:gd name="T25" fmla="*/ 573 h 800"/>
                <a:gd name="T26" fmla="*/ 887 w 927"/>
                <a:gd name="T27" fmla="*/ 568 h 800"/>
                <a:gd name="T28" fmla="*/ 888 w 927"/>
                <a:gd name="T29" fmla="*/ 559 h 800"/>
                <a:gd name="T30" fmla="*/ 888 w 927"/>
                <a:gd name="T31" fmla="*/ 54 h 800"/>
                <a:gd name="T32" fmla="*/ 886 w 927"/>
                <a:gd name="T33" fmla="*/ 46 h 800"/>
                <a:gd name="T34" fmla="*/ 880 w 927"/>
                <a:gd name="T35" fmla="*/ 42 h 800"/>
                <a:gd name="T36" fmla="*/ 873 w 927"/>
                <a:gd name="T37" fmla="*/ 39 h 800"/>
                <a:gd name="T38" fmla="*/ 58 w 927"/>
                <a:gd name="T39" fmla="*/ 38 h 800"/>
                <a:gd name="T40" fmla="*/ 115 w 927"/>
                <a:gd name="T41" fmla="*/ 618 h 800"/>
                <a:gd name="T42" fmla="*/ 46 w 927"/>
                <a:gd name="T43" fmla="*/ 617 h 800"/>
                <a:gd name="T44" fmla="*/ 26 w 927"/>
                <a:gd name="T45" fmla="*/ 608 h 800"/>
                <a:gd name="T46" fmla="*/ 10 w 927"/>
                <a:gd name="T47" fmla="*/ 592 h 800"/>
                <a:gd name="T48" fmla="*/ 1 w 927"/>
                <a:gd name="T49" fmla="*/ 571 h 800"/>
                <a:gd name="T50" fmla="*/ 0 w 927"/>
                <a:gd name="T51" fmla="*/ 58 h 800"/>
                <a:gd name="T52" fmla="*/ 4 w 927"/>
                <a:gd name="T53" fmla="*/ 35 h 800"/>
                <a:gd name="T54" fmla="*/ 17 w 927"/>
                <a:gd name="T55" fmla="*/ 16 h 800"/>
                <a:gd name="T56" fmla="*/ 36 w 927"/>
                <a:gd name="T57" fmla="*/ 5 h 800"/>
                <a:gd name="T58" fmla="*/ 58 w 927"/>
                <a:gd name="T59" fmla="*/ 0 h 800"/>
                <a:gd name="T60" fmla="*/ 881 w 927"/>
                <a:gd name="T61" fmla="*/ 0 h 800"/>
                <a:gd name="T62" fmla="*/ 901 w 927"/>
                <a:gd name="T63" fmla="*/ 9 h 800"/>
                <a:gd name="T64" fmla="*/ 917 w 927"/>
                <a:gd name="T65" fmla="*/ 25 h 800"/>
                <a:gd name="T66" fmla="*/ 926 w 927"/>
                <a:gd name="T67" fmla="*/ 46 h 800"/>
                <a:gd name="T68" fmla="*/ 927 w 927"/>
                <a:gd name="T69" fmla="*/ 559 h 800"/>
                <a:gd name="T70" fmla="*/ 922 w 927"/>
                <a:gd name="T71" fmla="*/ 582 h 800"/>
                <a:gd name="T72" fmla="*/ 910 w 927"/>
                <a:gd name="T73" fmla="*/ 601 h 800"/>
                <a:gd name="T74" fmla="*/ 891 w 927"/>
                <a:gd name="T75" fmla="*/ 612 h 800"/>
                <a:gd name="T76" fmla="*/ 868 w 927"/>
                <a:gd name="T77" fmla="*/ 618 h 800"/>
                <a:gd name="T78" fmla="*/ 115 w 927"/>
                <a:gd name="T79"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7" h="800">
                  <a:moveTo>
                    <a:pt x="58" y="38"/>
                  </a:moveTo>
                  <a:lnTo>
                    <a:pt x="55" y="39"/>
                  </a:lnTo>
                  <a:lnTo>
                    <a:pt x="50" y="39"/>
                  </a:lnTo>
                  <a:lnTo>
                    <a:pt x="48" y="42"/>
                  </a:lnTo>
                  <a:lnTo>
                    <a:pt x="45" y="43"/>
                  </a:lnTo>
                  <a:lnTo>
                    <a:pt x="42" y="46"/>
                  </a:lnTo>
                  <a:lnTo>
                    <a:pt x="40" y="51"/>
                  </a:lnTo>
                  <a:lnTo>
                    <a:pt x="39" y="54"/>
                  </a:lnTo>
                  <a:lnTo>
                    <a:pt x="39" y="58"/>
                  </a:lnTo>
                  <a:lnTo>
                    <a:pt x="39" y="559"/>
                  </a:lnTo>
                  <a:lnTo>
                    <a:pt x="39" y="563"/>
                  </a:lnTo>
                  <a:lnTo>
                    <a:pt x="40" y="568"/>
                  </a:lnTo>
                  <a:lnTo>
                    <a:pt x="42" y="571"/>
                  </a:lnTo>
                  <a:lnTo>
                    <a:pt x="45" y="573"/>
                  </a:lnTo>
                  <a:lnTo>
                    <a:pt x="48" y="575"/>
                  </a:lnTo>
                  <a:lnTo>
                    <a:pt x="50" y="578"/>
                  </a:lnTo>
                  <a:lnTo>
                    <a:pt x="55" y="579"/>
                  </a:lnTo>
                  <a:lnTo>
                    <a:pt x="58" y="579"/>
                  </a:lnTo>
                  <a:lnTo>
                    <a:pt x="154" y="579"/>
                  </a:lnTo>
                  <a:lnTo>
                    <a:pt x="154" y="706"/>
                  </a:lnTo>
                  <a:lnTo>
                    <a:pt x="282" y="579"/>
                  </a:lnTo>
                  <a:lnTo>
                    <a:pt x="868" y="579"/>
                  </a:lnTo>
                  <a:lnTo>
                    <a:pt x="873" y="579"/>
                  </a:lnTo>
                  <a:lnTo>
                    <a:pt x="877" y="578"/>
                  </a:lnTo>
                  <a:lnTo>
                    <a:pt x="880" y="575"/>
                  </a:lnTo>
                  <a:lnTo>
                    <a:pt x="883" y="573"/>
                  </a:lnTo>
                  <a:lnTo>
                    <a:pt x="886" y="571"/>
                  </a:lnTo>
                  <a:lnTo>
                    <a:pt x="887" y="568"/>
                  </a:lnTo>
                  <a:lnTo>
                    <a:pt x="888" y="563"/>
                  </a:lnTo>
                  <a:lnTo>
                    <a:pt x="888" y="559"/>
                  </a:lnTo>
                  <a:lnTo>
                    <a:pt x="888" y="58"/>
                  </a:lnTo>
                  <a:lnTo>
                    <a:pt x="888" y="54"/>
                  </a:lnTo>
                  <a:lnTo>
                    <a:pt x="887" y="51"/>
                  </a:lnTo>
                  <a:lnTo>
                    <a:pt x="886" y="46"/>
                  </a:lnTo>
                  <a:lnTo>
                    <a:pt x="883" y="43"/>
                  </a:lnTo>
                  <a:lnTo>
                    <a:pt x="880" y="42"/>
                  </a:lnTo>
                  <a:lnTo>
                    <a:pt x="877" y="39"/>
                  </a:lnTo>
                  <a:lnTo>
                    <a:pt x="873" y="39"/>
                  </a:lnTo>
                  <a:lnTo>
                    <a:pt x="868" y="38"/>
                  </a:lnTo>
                  <a:lnTo>
                    <a:pt x="58" y="38"/>
                  </a:lnTo>
                  <a:close/>
                  <a:moveTo>
                    <a:pt x="115" y="800"/>
                  </a:moveTo>
                  <a:lnTo>
                    <a:pt x="115" y="618"/>
                  </a:lnTo>
                  <a:lnTo>
                    <a:pt x="58" y="618"/>
                  </a:lnTo>
                  <a:lnTo>
                    <a:pt x="46" y="617"/>
                  </a:lnTo>
                  <a:lnTo>
                    <a:pt x="36" y="612"/>
                  </a:lnTo>
                  <a:lnTo>
                    <a:pt x="26" y="608"/>
                  </a:lnTo>
                  <a:lnTo>
                    <a:pt x="17" y="601"/>
                  </a:lnTo>
                  <a:lnTo>
                    <a:pt x="10" y="592"/>
                  </a:lnTo>
                  <a:lnTo>
                    <a:pt x="4" y="582"/>
                  </a:lnTo>
                  <a:lnTo>
                    <a:pt x="1" y="571"/>
                  </a:lnTo>
                  <a:lnTo>
                    <a:pt x="0" y="559"/>
                  </a:lnTo>
                  <a:lnTo>
                    <a:pt x="0" y="58"/>
                  </a:lnTo>
                  <a:lnTo>
                    <a:pt x="1" y="46"/>
                  </a:lnTo>
                  <a:lnTo>
                    <a:pt x="4" y="35"/>
                  </a:lnTo>
                  <a:lnTo>
                    <a:pt x="10" y="25"/>
                  </a:lnTo>
                  <a:lnTo>
                    <a:pt x="17" y="16"/>
                  </a:lnTo>
                  <a:lnTo>
                    <a:pt x="26" y="9"/>
                  </a:lnTo>
                  <a:lnTo>
                    <a:pt x="36" y="5"/>
                  </a:lnTo>
                  <a:lnTo>
                    <a:pt x="46" y="0"/>
                  </a:lnTo>
                  <a:lnTo>
                    <a:pt x="58" y="0"/>
                  </a:lnTo>
                  <a:lnTo>
                    <a:pt x="868" y="0"/>
                  </a:lnTo>
                  <a:lnTo>
                    <a:pt x="881" y="0"/>
                  </a:lnTo>
                  <a:lnTo>
                    <a:pt x="891" y="5"/>
                  </a:lnTo>
                  <a:lnTo>
                    <a:pt x="901" y="9"/>
                  </a:lnTo>
                  <a:lnTo>
                    <a:pt x="910" y="16"/>
                  </a:lnTo>
                  <a:lnTo>
                    <a:pt x="917" y="25"/>
                  </a:lnTo>
                  <a:lnTo>
                    <a:pt x="922" y="35"/>
                  </a:lnTo>
                  <a:lnTo>
                    <a:pt x="926" y="46"/>
                  </a:lnTo>
                  <a:lnTo>
                    <a:pt x="927" y="58"/>
                  </a:lnTo>
                  <a:lnTo>
                    <a:pt x="927" y="559"/>
                  </a:lnTo>
                  <a:lnTo>
                    <a:pt x="926" y="571"/>
                  </a:lnTo>
                  <a:lnTo>
                    <a:pt x="922" y="582"/>
                  </a:lnTo>
                  <a:lnTo>
                    <a:pt x="917" y="592"/>
                  </a:lnTo>
                  <a:lnTo>
                    <a:pt x="910" y="601"/>
                  </a:lnTo>
                  <a:lnTo>
                    <a:pt x="901" y="608"/>
                  </a:lnTo>
                  <a:lnTo>
                    <a:pt x="891" y="612"/>
                  </a:lnTo>
                  <a:lnTo>
                    <a:pt x="881" y="617"/>
                  </a:lnTo>
                  <a:lnTo>
                    <a:pt x="868" y="618"/>
                  </a:lnTo>
                  <a:lnTo>
                    <a:pt x="298" y="618"/>
                  </a:lnTo>
                  <a:lnTo>
                    <a:pt x="115" y="8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13" name="Freeform 592">
              <a:extLst>
                <a:ext uri="{FF2B5EF4-FFF2-40B4-BE49-F238E27FC236}">
                  <a16:creationId xmlns:a16="http://schemas.microsoft.com/office/drawing/2014/main" xmlns="" id="{CD87D63A-8D88-47A2-B9B0-2582B7B80E25}"/>
                </a:ext>
              </a:extLst>
            </p:cNvPr>
            <p:cNvSpPr>
              <a:spLocks/>
            </p:cNvSpPr>
            <p:nvPr/>
          </p:nvSpPr>
          <p:spPr bwMode="auto">
            <a:xfrm>
              <a:off x="636033" y="6093464"/>
              <a:ext cx="37856" cy="37856"/>
            </a:xfrm>
            <a:custGeom>
              <a:avLst/>
              <a:gdLst>
                <a:gd name="T0" fmla="*/ 39 w 76"/>
                <a:gd name="T1" fmla="*/ 0 h 77"/>
                <a:gd name="T2" fmla="*/ 46 w 76"/>
                <a:gd name="T3" fmla="*/ 1 h 77"/>
                <a:gd name="T4" fmla="*/ 53 w 76"/>
                <a:gd name="T5" fmla="*/ 2 h 77"/>
                <a:gd name="T6" fmla="*/ 60 w 76"/>
                <a:gd name="T7" fmla="*/ 7 h 77"/>
                <a:gd name="T8" fmla="*/ 66 w 76"/>
                <a:gd name="T9" fmla="*/ 11 h 77"/>
                <a:gd name="T10" fmla="*/ 70 w 76"/>
                <a:gd name="T11" fmla="*/ 17 h 77"/>
                <a:gd name="T12" fmla="*/ 73 w 76"/>
                <a:gd name="T13" fmla="*/ 24 h 77"/>
                <a:gd name="T14" fmla="*/ 76 w 76"/>
                <a:gd name="T15" fmla="*/ 31 h 77"/>
                <a:gd name="T16" fmla="*/ 76 w 76"/>
                <a:gd name="T17" fmla="*/ 38 h 77"/>
                <a:gd name="T18" fmla="*/ 76 w 76"/>
                <a:gd name="T19" fmla="*/ 46 h 77"/>
                <a:gd name="T20" fmla="*/ 73 w 76"/>
                <a:gd name="T21" fmla="*/ 53 h 77"/>
                <a:gd name="T22" fmla="*/ 70 w 76"/>
                <a:gd name="T23" fmla="*/ 60 h 77"/>
                <a:gd name="T24" fmla="*/ 66 w 76"/>
                <a:gd name="T25" fmla="*/ 66 h 77"/>
                <a:gd name="T26" fmla="*/ 60 w 76"/>
                <a:gd name="T27" fmla="*/ 70 h 77"/>
                <a:gd name="T28" fmla="*/ 53 w 76"/>
                <a:gd name="T29" fmla="*/ 74 h 77"/>
                <a:gd name="T30" fmla="*/ 46 w 76"/>
                <a:gd name="T31" fmla="*/ 76 h 77"/>
                <a:gd name="T32" fmla="*/ 39 w 76"/>
                <a:gd name="T33" fmla="*/ 77 h 77"/>
                <a:gd name="T34" fmla="*/ 30 w 76"/>
                <a:gd name="T35" fmla="*/ 76 h 77"/>
                <a:gd name="T36" fmla="*/ 23 w 76"/>
                <a:gd name="T37" fmla="*/ 74 h 77"/>
                <a:gd name="T38" fmla="*/ 17 w 76"/>
                <a:gd name="T39" fmla="*/ 70 h 77"/>
                <a:gd name="T40" fmla="*/ 11 w 76"/>
                <a:gd name="T41" fmla="*/ 66 h 77"/>
                <a:gd name="T42" fmla="*/ 5 w 76"/>
                <a:gd name="T43" fmla="*/ 60 h 77"/>
                <a:gd name="T44" fmla="*/ 3 w 76"/>
                <a:gd name="T45" fmla="*/ 53 h 77"/>
                <a:gd name="T46" fmla="*/ 0 w 76"/>
                <a:gd name="T47" fmla="*/ 46 h 77"/>
                <a:gd name="T48" fmla="*/ 0 w 76"/>
                <a:gd name="T49" fmla="*/ 38 h 77"/>
                <a:gd name="T50" fmla="*/ 0 w 76"/>
                <a:gd name="T51" fmla="*/ 31 h 77"/>
                <a:gd name="T52" fmla="*/ 3 w 76"/>
                <a:gd name="T53" fmla="*/ 24 h 77"/>
                <a:gd name="T54" fmla="*/ 5 w 76"/>
                <a:gd name="T55" fmla="*/ 17 h 77"/>
                <a:gd name="T56" fmla="*/ 11 w 76"/>
                <a:gd name="T57" fmla="*/ 11 h 77"/>
                <a:gd name="T58" fmla="*/ 17 w 76"/>
                <a:gd name="T59" fmla="*/ 7 h 77"/>
                <a:gd name="T60" fmla="*/ 23 w 76"/>
                <a:gd name="T61" fmla="*/ 2 h 77"/>
                <a:gd name="T62" fmla="*/ 30 w 76"/>
                <a:gd name="T63" fmla="*/ 1 h 77"/>
                <a:gd name="T64" fmla="*/ 39 w 76"/>
                <a:gd name="T6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77">
                  <a:moveTo>
                    <a:pt x="39" y="0"/>
                  </a:moveTo>
                  <a:lnTo>
                    <a:pt x="46" y="1"/>
                  </a:lnTo>
                  <a:lnTo>
                    <a:pt x="53" y="2"/>
                  </a:lnTo>
                  <a:lnTo>
                    <a:pt x="60" y="7"/>
                  </a:lnTo>
                  <a:lnTo>
                    <a:pt x="66" y="11"/>
                  </a:lnTo>
                  <a:lnTo>
                    <a:pt x="70" y="17"/>
                  </a:lnTo>
                  <a:lnTo>
                    <a:pt x="73" y="24"/>
                  </a:lnTo>
                  <a:lnTo>
                    <a:pt x="76" y="31"/>
                  </a:lnTo>
                  <a:lnTo>
                    <a:pt x="76" y="38"/>
                  </a:lnTo>
                  <a:lnTo>
                    <a:pt x="76" y="46"/>
                  </a:lnTo>
                  <a:lnTo>
                    <a:pt x="73" y="53"/>
                  </a:lnTo>
                  <a:lnTo>
                    <a:pt x="70" y="60"/>
                  </a:lnTo>
                  <a:lnTo>
                    <a:pt x="66" y="66"/>
                  </a:lnTo>
                  <a:lnTo>
                    <a:pt x="60" y="70"/>
                  </a:lnTo>
                  <a:lnTo>
                    <a:pt x="53" y="74"/>
                  </a:lnTo>
                  <a:lnTo>
                    <a:pt x="46" y="76"/>
                  </a:lnTo>
                  <a:lnTo>
                    <a:pt x="39" y="77"/>
                  </a:lnTo>
                  <a:lnTo>
                    <a:pt x="30" y="76"/>
                  </a:lnTo>
                  <a:lnTo>
                    <a:pt x="23" y="74"/>
                  </a:lnTo>
                  <a:lnTo>
                    <a:pt x="17" y="70"/>
                  </a:lnTo>
                  <a:lnTo>
                    <a:pt x="11" y="66"/>
                  </a:lnTo>
                  <a:lnTo>
                    <a:pt x="5" y="60"/>
                  </a:lnTo>
                  <a:lnTo>
                    <a:pt x="3" y="53"/>
                  </a:lnTo>
                  <a:lnTo>
                    <a:pt x="0" y="46"/>
                  </a:lnTo>
                  <a:lnTo>
                    <a:pt x="0" y="38"/>
                  </a:lnTo>
                  <a:lnTo>
                    <a:pt x="0" y="31"/>
                  </a:lnTo>
                  <a:lnTo>
                    <a:pt x="3" y="24"/>
                  </a:lnTo>
                  <a:lnTo>
                    <a:pt x="5" y="17"/>
                  </a:lnTo>
                  <a:lnTo>
                    <a:pt x="11" y="11"/>
                  </a:lnTo>
                  <a:lnTo>
                    <a:pt x="17" y="7"/>
                  </a:lnTo>
                  <a:lnTo>
                    <a:pt x="23" y="2"/>
                  </a:lnTo>
                  <a:lnTo>
                    <a:pt x="30" y="1"/>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14" name="Freeform 593">
              <a:extLst>
                <a:ext uri="{FF2B5EF4-FFF2-40B4-BE49-F238E27FC236}">
                  <a16:creationId xmlns:a16="http://schemas.microsoft.com/office/drawing/2014/main" xmlns="" id="{A1AC63C3-D4EF-474C-97C8-4C3C763996C4}"/>
                </a:ext>
              </a:extLst>
            </p:cNvPr>
            <p:cNvSpPr>
              <a:spLocks/>
            </p:cNvSpPr>
            <p:nvPr/>
          </p:nvSpPr>
          <p:spPr bwMode="auto">
            <a:xfrm>
              <a:off x="786000" y="6093464"/>
              <a:ext cx="37856" cy="37856"/>
            </a:xfrm>
            <a:custGeom>
              <a:avLst/>
              <a:gdLst>
                <a:gd name="T0" fmla="*/ 39 w 78"/>
                <a:gd name="T1" fmla="*/ 0 h 77"/>
                <a:gd name="T2" fmla="*/ 47 w 78"/>
                <a:gd name="T3" fmla="*/ 1 h 77"/>
                <a:gd name="T4" fmla="*/ 55 w 78"/>
                <a:gd name="T5" fmla="*/ 2 h 77"/>
                <a:gd name="T6" fmla="*/ 60 w 78"/>
                <a:gd name="T7" fmla="*/ 7 h 77"/>
                <a:gd name="T8" fmla="*/ 66 w 78"/>
                <a:gd name="T9" fmla="*/ 11 h 77"/>
                <a:gd name="T10" fmla="*/ 70 w 78"/>
                <a:gd name="T11" fmla="*/ 17 h 77"/>
                <a:gd name="T12" fmla="*/ 75 w 78"/>
                <a:gd name="T13" fmla="*/ 24 h 77"/>
                <a:gd name="T14" fmla="*/ 76 w 78"/>
                <a:gd name="T15" fmla="*/ 31 h 77"/>
                <a:gd name="T16" fmla="*/ 78 w 78"/>
                <a:gd name="T17" fmla="*/ 38 h 77"/>
                <a:gd name="T18" fmla="*/ 76 w 78"/>
                <a:gd name="T19" fmla="*/ 46 h 77"/>
                <a:gd name="T20" fmla="*/ 75 w 78"/>
                <a:gd name="T21" fmla="*/ 53 h 77"/>
                <a:gd name="T22" fmla="*/ 70 w 78"/>
                <a:gd name="T23" fmla="*/ 60 h 77"/>
                <a:gd name="T24" fmla="*/ 66 w 78"/>
                <a:gd name="T25" fmla="*/ 66 h 77"/>
                <a:gd name="T26" fmla="*/ 60 w 78"/>
                <a:gd name="T27" fmla="*/ 70 h 77"/>
                <a:gd name="T28" fmla="*/ 55 w 78"/>
                <a:gd name="T29" fmla="*/ 74 h 77"/>
                <a:gd name="T30" fmla="*/ 47 w 78"/>
                <a:gd name="T31" fmla="*/ 76 h 77"/>
                <a:gd name="T32" fmla="*/ 39 w 78"/>
                <a:gd name="T33" fmla="*/ 77 h 77"/>
                <a:gd name="T34" fmla="*/ 32 w 78"/>
                <a:gd name="T35" fmla="*/ 76 h 77"/>
                <a:gd name="T36" fmla="*/ 24 w 78"/>
                <a:gd name="T37" fmla="*/ 74 h 77"/>
                <a:gd name="T38" fmla="*/ 17 w 78"/>
                <a:gd name="T39" fmla="*/ 70 h 77"/>
                <a:gd name="T40" fmla="*/ 11 w 78"/>
                <a:gd name="T41" fmla="*/ 66 h 77"/>
                <a:gd name="T42" fmla="*/ 7 w 78"/>
                <a:gd name="T43" fmla="*/ 60 h 77"/>
                <a:gd name="T44" fmla="*/ 3 w 78"/>
                <a:gd name="T45" fmla="*/ 53 h 77"/>
                <a:gd name="T46" fmla="*/ 1 w 78"/>
                <a:gd name="T47" fmla="*/ 46 h 77"/>
                <a:gd name="T48" fmla="*/ 0 w 78"/>
                <a:gd name="T49" fmla="*/ 38 h 77"/>
                <a:gd name="T50" fmla="*/ 1 w 78"/>
                <a:gd name="T51" fmla="*/ 31 h 77"/>
                <a:gd name="T52" fmla="*/ 3 w 78"/>
                <a:gd name="T53" fmla="*/ 24 h 77"/>
                <a:gd name="T54" fmla="*/ 7 w 78"/>
                <a:gd name="T55" fmla="*/ 17 h 77"/>
                <a:gd name="T56" fmla="*/ 11 w 78"/>
                <a:gd name="T57" fmla="*/ 11 h 77"/>
                <a:gd name="T58" fmla="*/ 17 w 78"/>
                <a:gd name="T59" fmla="*/ 7 h 77"/>
                <a:gd name="T60" fmla="*/ 24 w 78"/>
                <a:gd name="T61" fmla="*/ 2 h 77"/>
                <a:gd name="T62" fmla="*/ 32 w 78"/>
                <a:gd name="T63" fmla="*/ 1 h 77"/>
                <a:gd name="T64" fmla="*/ 39 w 78"/>
                <a:gd name="T6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7">
                  <a:moveTo>
                    <a:pt x="39" y="0"/>
                  </a:moveTo>
                  <a:lnTo>
                    <a:pt x="47" y="1"/>
                  </a:lnTo>
                  <a:lnTo>
                    <a:pt x="55" y="2"/>
                  </a:lnTo>
                  <a:lnTo>
                    <a:pt x="60" y="7"/>
                  </a:lnTo>
                  <a:lnTo>
                    <a:pt x="66" y="11"/>
                  </a:lnTo>
                  <a:lnTo>
                    <a:pt x="70" y="17"/>
                  </a:lnTo>
                  <a:lnTo>
                    <a:pt x="75" y="24"/>
                  </a:lnTo>
                  <a:lnTo>
                    <a:pt x="76" y="31"/>
                  </a:lnTo>
                  <a:lnTo>
                    <a:pt x="78" y="38"/>
                  </a:lnTo>
                  <a:lnTo>
                    <a:pt x="76" y="46"/>
                  </a:lnTo>
                  <a:lnTo>
                    <a:pt x="75" y="53"/>
                  </a:lnTo>
                  <a:lnTo>
                    <a:pt x="70" y="60"/>
                  </a:lnTo>
                  <a:lnTo>
                    <a:pt x="66" y="66"/>
                  </a:lnTo>
                  <a:lnTo>
                    <a:pt x="60" y="70"/>
                  </a:lnTo>
                  <a:lnTo>
                    <a:pt x="55" y="74"/>
                  </a:lnTo>
                  <a:lnTo>
                    <a:pt x="47" y="76"/>
                  </a:lnTo>
                  <a:lnTo>
                    <a:pt x="39" y="77"/>
                  </a:lnTo>
                  <a:lnTo>
                    <a:pt x="32" y="76"/>
                  </a:lnTo>
                  <a:lnTo>
                    <a:pt x="24" y="74"/>
                  </a:lnTo>
                  <a:lnTo>
                    <a:pt x="17" y="70"/>
                  </a:lnTo>
                  <a:lnTo>
                    <a:pt x="11" y="66"/>
                  </a:lnTo>
                  <a:lnTo>
                    <a:pt x="7" y="60"/>
                  </a:lnTo>
                  <a:lnTo>
                    <a:pt x="3" y="53"/>
                  </a:lnTo>
                  <a:lnTo>
                    <a:pt x="1" y="46"/>
                  </a:lnTo>
                  <a:lnTo>
                    <a:pt x="0" y="38"/>
                  </a:lnTo>
                  <a:lnTo>
                    <a:pt x="1" y="31"/>
                  </a:lnTo>
                  <a:lnTo>
                    <a:pt x="3" y="24"/>
                  </a:lnTo>
                  <a:lnTo>
                    <a:pt x="7" y="17"/>
                  </a:lnTo>
                  <a:lnTo>
                    <a:pt x="11" y="11"/>
                  </a:lnTo>
                  <a:lnTo>
                    <a:pt x="17" y="7"/>
                  </a:lnTo>
                  <a:lnTo>
                    <a:pt x="24" y="2"/>
                  </a:lnTo>
                  <a:lnTo>
                    <a:pt x="32" y="1"/>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sp>
          <p:nvSpPr>
            <p:cNvPr id="15" name="Freeform 594">
              <a:extLst>
                <a:ext uri="{FF2B5EF4-FFF2-40B4-BE49-F238E27FC236}">
                  <a16:creationId xmlns:a16="http://schemas.microsoft.com/office/drawing/2014/main" xmlns="" id="{2F169D5C-74DE-491D-B9F2-AEA7E5750526}"/>
                </a:ext>
              </a:extLst>
            </p:cNvPr>
            <p:cNvSpPr>
              <a:spLocks/>
            </p:cNvSpPr>
            <p:nvPr/>
          </p:nvSpPr>
          <p:spPr bwMode="auto">
            <a:xfrm>
              <a:off x="711745" y="6093464"/>
              <a:ext cx="37856" cy="37856"/>
            </a:xfrm>
            <a:custGeom>
              <a:avLst/>
              <a:gdLst>
                <a:gd name="T0" fmla="*/ 39 w 78"/>
                <a:gd name="T1" fmla="*/ 0 h 77"/>
                <a:gd name="T2" fmla="*/ 46 w 78"/>
                <a:gd name="T3" fmla="*/ 1 h 77"/>
                <a:gd name="T4" fmla="*/ 53 w 78"/>
                <a:gd name="T5" fmla="*/ 2 h 77"/>
                <a:gd name="T6" fmla="*/ 60 w 78"/>
                <a:gd name="T7" fmla="*/ 7 h 77"/>
                <a:gd name="T8" fmla="*/ 66 w 78"/>
                <a:gd name="T9" fmla="*/ 11 h 77"/>
                <a:gd name="T10" fmla="*/ 70 w 78"/>
                <a:gd name="T11" fmla="*/ 17 h 77"/>
                <a:gd name="T12" fmla="*/ 75 w 78"/>
                <a:gd name="T13" fmla="*/ 24 h 77"/>
                <a:gd name="T14" fmla="*/ 76 w 78"/>
                <a:gd name="T15" fmla="*/ 31 h 77"/>
                <a:gd name="T16" fmla="*/ 78 w 78"/>
                <a:gd name="T17" fmla="*/ 38 h 77"/>
                <a:gd name="T18" fmla="*/ 76 w 78"/>
                <a:gd name="T19" fmla="*/ 46 h 77"/>
                <a:gd name="T20" fmla="*/ 75 w 78"/>
                <a:gd name="T21" fmla="*/ 53 h 77"/>
                <a:gd name="T22" fmla="*/ 70 w 78"/>
                <a:gd name="T23" fmla="*/ 60 h 77"/>
                <a:gd name="T24" fmla="*/ 66 w 78"/>
                <a:gd name="T25" fmla="*/ 66 h 77"/>
                <a:gd name="T26" fmla="*/ 60 w 78"/>
                <a:gd name="T27" fmla="*/ 70 h 77"/>
                <a:gd name="T28" fmla="*/ 53 w 78"/>
                <a:gd name="T29" fmla="*/ 74 h 77"/>
                <a:gd name="T30" fmla="*/ 46 w 78"/>
                <a:gd name="T31" fmla="*/ 76 h 77"/>
                <a:gd name="T32" fmla="*/ 39 w 78"/>
                <a:gd name="T33" fmla="*/ 77 h 77"/>
                <a:gd name="T34" fmla="*/ 30 w 78"/>
                <a:gd name="T35" fmla="*/ 76 h 77"/>
                <a:gd name="T36" fmla="*/ 23 w 78"/>
                <a:gd name="T37" fmla="*/ 74 h 77"/>
                <a:gd name="T38" fmla="*/ 17 w 78"/>
                <a:gd name="T39" fmla="*/ 70 h 77"/>
                <a:gd name="T40" fmla="*/ 11 w 78"/>
                <a:gd name="T41" fmla="*/ 66 h 77"/>
                <a:gd name="T42" fmla="*/ 7 w 78"/>
                <a:gd name="T43" fmla="*/ 60 h 77"/>
                <a:gd name="T44" fmla="*/ 3 w 78"/>
                <a:gd name="T45" fmla="*/ 53 h 77"/>
                <a:gd name="T46" fmla="*/ 1 w 78"/>
                <a:gd name="T47" fmla="*/ 46 h 77"/>
                <a:gd name="T48" fmla="*/ 0 w 78"/>
                <a:gd name="T49" fmla="*/ 38 h 77"/>
                <a:gd name="T50" fmla="*/ 1 w 78"/>
                <a:gd name="T51" fmla="*/ 31 h 77"/>
                <a:gd name="T52" fmla="*/ 3 w 78"/>
                <a:gd name="T53" fmla="*/ 24 h 77"/>
                <a:gd name="T54" fmla="*/ 7 w 78"/>
                <a:gd name="T55" fmla="*/ 17 h 77"/>
                <a:gd name="T56" fmla="*/ 11 w 78"/>
                <a:gd name="T57" fmla="*/ 11 h 77"/>
                <a:gd name="T58" fmla="*/ 17 w 78"/>
                <a:gd name="T59" fmla="*/ 7 h 77"/>
                <a:gd name="T60" fmla="*/ 23 w 78"/>
                <a:gd name="T61" fmla="*/ 2 h 77"/>
                <a:gd name="T62" fmla="*/ 30 w 78"/>
                <a:gd name="T63" fmla="*/ 1 h 77"/>
                <a:gd name="T64" fmla="*/ 39 w 78"/>
                <a:gd name="T6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7">
                  <a:moveTo>
                    <a:pt x="39" y="0"/>
                  </a:moveTo>
                  <a:lnTo>
                    <a:pt x="46" y="1"/>
                  </a:lnTo>
                  <a:lnTo>
                    <a:pt x="53" y="2"/>
                  </a:lnTo>
                  <a:lnTo>
                    <a:pt x="60" y="7"/>
                  </a:lnTo>
                  <a:lnTo>
                    <a:pt x="66" y="11"/>
                  </a:lnTo>
                  <a:lnTo>
                    <a:pt x="70" y="17"/>
                  </a:lnTo>
                  <a:lnTo>
                    <a:pt x="75" y="24"/>
                  </a:lnTo>
                  <a:lnTo>
                    <a:pt x="76" y="31"/>
                  </a:lnTo>
                  <a:lnTo>
                    <a:pt x="78" y="38"/>
                  </a:lnTo>
                  <a:lnTo>
                    <a:pt x="76" y="46"/>
                  </a:lnTo>
                  <a:lnTo>
                    <a:pt x="75" y="53"/>
                  </a:lnTo>
                  <a:lnTo>
                    <a:pt x="70" y="60"/>
                  </a:lnTo>
                  <a:lnTo>
                    <a:pt x="66" y="66"/>
                  </a:lnTo>
                  <a:lnTo>
                    <a:pt x="60" y="70"/>
                  </a:lnTo>
                  <a:lnTo>
                    <a:pt x="53" y="74"/>
                  </a:lnTo>
                  <a:lnTo>
                    <a:pt x="46" y="76"/>
                  </a:lnTo>
                  <a:lnTo>
                    <a:pt x="39" y="77"/>
                  </a:lnTo>
                  <a:lnTo>
                    <a:pt x="30" y="76"/>
                  </a:lnTo>
                  <a:lnTo>
                    <a:pt x="23" y="74"/>
                  </a:lnTo>
                  <a:lnTo>
                    <a:pt x="17" y="70"/>
                  </a:lnTo>
                  <a:lnTo>
                    <a:pt x="11" y="66"/>
                  </a:lnTo>
                  <a:lnTo>
                    <a:pt x="7" y="60"/>
                  </a:lnTo>
                  <a:lnTo>
                    <a:pt x="3" y="53"/>
                  </a:lnTo>
                  <a:lnTo>
                    <a:pt x="1" y="46"/>
                  </a:lnTo>
                  <a:lnTo>
                    <a:pt x="0" y="38"/>
                  </a:lnTo>
                  <a:lnTo>
                    <a:pt x="1" y="31"/>
                  </a:lnTo>
                  <a:lnTo>
                    <a:pt x="3" y="24"/>
                  </a:lnTo>
                  <a:lnTo>
                    <a:pt x="7" y="17"/>
                  </a:lnTo>
                  <a:lnTo>
                    <a:pt x="11" y="11"/>
                  </a:lnTo>
                  <a:lnTo>
                    <a:pt x="17" y="7"/>
                  </a:lnTo>
                  <a:lnTo>
                    <a:pt x="23" y="2"/>
                  </a:lnTo>
                  <a:lnTo>
                    <a:pt x="30" y="1"/>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sz="2000" kern="1200">
                <a:solidFill>
                  <a:schemeClr val="bg1"/>
                </a:solidFill>
                <a:cs typeface="+mn-ea"/>
                <a:sym typeface="+mn-lt"/>
              </a:endParaRPr>
            </a:p>
          </p:txBody>
        </p:sp>
      </p:grpSp>
      <p:sp>
        <p:nvSpPr>
          <p:cNvPr id="16" name="Rectangle 23">
            <a:extLst>
              <a:ext uri="{FF2B5EF4-FFF2-40B4-BE49-F238E27FC236}">
                <a16:creationId xmlns:a16="http://schemas.microsoft.com/office/drawing/2014/main" xmlns="" id="{E7435CE9-1258-4AFB-9A60-A08F2026C013}"/>
              </a:ext>
            </a:extLst>
          </p:cNvPr>
          <p:cNvSpPr/>
          <p:nvPr/>
        </p:nvSpPr>
        <p:spPr>
          <a:xfrm>
            <a:off x="5875387" y="3062160"/>
            <a:ext cx="4816539" cy="523220"/>
          </a:xfrm>
          <a:prstGeom prst="rect">
            <a:avLst/>
          </a:prstGeom>
        </p:spPr>
        <p:txBody>
          <a:bodyPr wrap="square">
            <a:spAutoFit/>
          </a:bodyPr>
          <a:lstStyle/>
          <a:p>
            <a:pPr algn="just"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17" name="Rectangle 23">
            <a:extLst>
              <a:ext uri="{FF2B5EF4-FFF2-40B4-BE49-F238E27FC236}">
                <a16:creationId xmlns:a16="http://schemas.microsoft.com/office/drawing/2014/main" xmlns="" id="{DAC2EC18-6EA9-4893-A1AC-B9DC5B593443}"/>
              </a:ext>
            </a:extLst>
          </p:cNvPr>
          <p:cNvSpPr/>
          <p:nvPr/>
        </p:nvSpPr>
        <p:spPr>
          <a:xfrm>
            <a:off x="5875386" y="4240488"/>
            <a:ext cx="4816539" cy="523220"/>
          </a:xfrm>
          <a:prstGeom prst="rect">
            <a:avLst/>
          </a:prstGeom>
        </p:spPr>
        <p:txBody>
          <a:bodyPr wrap="square">
            <a:spAutoFit/>
          </a:bodyPr>
          <a:lstStyle/>
          <a:p>
            <a:pPr algn="just"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18" name="Rectangle 23">
            <a:extLst>
              <a:ext uri="{FF2B5EF4-FFF2-40B4-BE49-F238E27FC236}">
                <a16:creationId xmlns:a16="http://schemas.microsoft.com/office/drawing/2014/main" xmlns="" id="{9650D44E-FCF8-442C-9C59-38C19503DD92}"/>
              </a:ext>
            </a:extLst>
          </p:cNvPr>
          <p:cNvSpPr/>
          <p:nvPr/>
        </p:nvSpPr>
        <p:spPr>
          <a:xfrm>
            <a:off x="5875385" y="5389734"/>
            <a:ext cx="4816539" cy="523220"/>
          </a:xfrm>
          <a:prstGeom prst="rect">
            <a:avLst/>
          </a:prstGeom>
        </p:spPr>
        <p:txBody>
          <a:bodyPr wrap="square">
            <a:spAutoFit/>
          </a:bodyPr>
          <a:lstStyle/>
          <a:p>
            <a:pPr algn="just"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19" name="TextBox 64">
            <a:extLst>
              <a:ext uri="{FF2B5EF4-FFF2-40B4-BE49-F238E27FC236}">
                <a16:creationId xmlns:a16="http://schemas.microsoft.com/office/drawing/2014/main" xmlns="" id="{ADE6F48E-E54E-4E78-974D-713080F0BE65}"/>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
        <p:nvSpPr>
          <p:cNvPr id="20" name="Freeform 135">
            <a:extLst>
              <a:ext uri="{FF2B5EF4-FFF2-40B4-BE49-F238E27FC236}">
                <a16:creationId xmlns:a16="http://schemas.microsoft.com/office/drawing/2014/main" xmlns="" id="{662A48E2-BD98-4B9E-A5EF-9B1DFE3BEDDD}"/>
              </a:ext>
            </a:extLst>
          </p:cNvPr>
          <p:cNvSpPr>
            <a:spLocks noEditPoints="1"/>
          </p:cNvSpPr>
          <p:nvPr/>
        </p:nvSpPr>
        <p:spPr bwMode="auto">
          <a:xfrm>
            <a:off x="2209828" y="2419352"/>
            <a:ext cx="1143088" cy="107073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100000">
                <a:srgbClr val="236BCC"/>
              </a:gs>
              <a:gs pos="0">
                <a:srgbClr val="90D5F4"/>
              </a:gs>
            </a:gsLst>
            <a:lin ang="2700000" scaled="0"/>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cs typeface="+mn-ea"/>
              <a:sym typeface="+mn-lt"/>
            </a:endParaRPr>
          </a:p>
        </p:txBody>
      </p:sp>
      <p:sp>
        <p:nvSpPr>
          <p:cNvPr id="21" name="文本框 20">
            <a:extLst>
              <a:ext uri="{FF2B5EF4-FFF2-40B4-BE49-F238E27FC236}">
                <a16:creationId xmlns:a16="http://schemas.microsoft.com/office/drawing/2014/main" xmlns="" id="{DD3A5A1D-3E4C-4B4B-B465-78644CFDF969}"/>
              </a:ext>
            </a:extLst>
          </p:cNvPr>
          <p:cNvSpPr txBox="1"/>
          <p:nvPr/>
        </p:nvSpPr>
        <p:spPr>
          <a:xfrm>
            <a:off x="1295429" y="4327757"/>
            <a:ext cx="2971886"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bg1"/>
                </a:solidFill>
                <a:cs typeface="+mn-ea"/>
                <a:sym typeface="+mn-lt"/>
              </a:rPr>
              <a:t>Please enter text </a:t>
            </a:r>
            <a:r>
              <a:rPr lang="en-US" sz="1400" dirty="0" err="1">
                <a:solidFill>
                  <a:schemeClr val="bg1"/>
                </a:solidFill>
                <a:cs typeface="+mn-ea"/>
                <a:sym typeface="+mn-lt"/>
              </a:rPr>
              <a:t>here.Please</a:t>
            </a:r>
            <a:r>
              <a:rPr lang="en-US" sz="1400" dirty="0">
                <a:solidFill>
                  <a:schemeClr val="bg1"/>
                </a:solidFill>
                <a:cs typeface="+mn-ea"/>
                <a:sym typeface="+mn-lt"/>
              </a:rPr>
              <a:t> enter text </a:t>
            </a:r>
            <a:r>
              <a:rPr lang="en-US" sz="1400" dirty="0" err="1">
                <a:solidFill>
                  <a:schemeClr val="bg1"/>
                </a:solidFill>
                <a:cs typeface="+mn-ea"/>
                <a:sym typeface="+mn-lt"/>
              </a:rPr>
              <a:t>here.Please</a:t>
            </a:r>
            <a:r>
              <a:rPr lang="en-US" sz="1400" dirty="0">
                <a:solidFill>
                  <a:schemeClr val="bg1"/>
                </a:solidFill>
                <a:cs typeface="+mn-ea"/>
                <a:sym typeface="+mn-lt"/>
              </a:rPr>
              <a:t> enter text </a:t>
            </a:r>
            <a:r>
              <a:rPr lang="en-US" sz="1400" dirty="0" err="1">
                <a:solidFill>
                  <a:schemeClr val="bg1"/>
                </a:solidFill>
                <a:cs typeface="+mn-ea"/>
                <a:sym typeface="+mn-lt"/>
              </a:rPr>
              <a:t>here.Please</a:t>
            </a:r>
            <a:r>
              <a:rPr lang="en-US" sz="1400" dirty="0">
                <a:solidFill>
                  <a:schemeClr val="bg1"/>
                </a:solidFill>
                <a:cs typeface="+mn-ea"/>
                <a:sym typeface="+mn-lt"/>
              </a:rPr>
              <a:t> enter text </a:t>
            </a:r>
            <a:r>
              <a:rPr lang="en-US" sz="1400" dirty="0" err="1">
                <a:solidFill>
                  <a:schemeClr val="bg1"/>
                </a:solidFill>
                <a:cs typeface="+mn-ea"/>
                <a:sym typeface="+mn-lt"/>
              </a:rPr>
              <a:t>here.Please</a:t>
            </a:r>
            <a:r>
              <a:rPr lang="en-US" sz="1400" dirty="0">
                <a:solidFill>
                  <a:schemeClr val="bg1"/>
                </a:solidFill>
                <a:cs typeface="+mn-ea"/>
                <a:sym typeface="+mn-lt"/>
              </a:rPr>
              <a:t> enter </a:t>
            </a:r>
          </a:p>
        </p:txBody>
      </p:sp>
      <p:sp>
        <p:nvSpPr>
          <p:cNvPr id="22" name="文本框 21">
            <a:extLst>
              <a:ext uri="{FF2B5EF4-FFF2-40B4-BE49-F238E27FC236}">
                <a16:creationId xmlns:a16="http://schemas.microsoft.com/office/drawing/2014/main" xmlns="" id="{89021635-B72B-4C93-BAA3-B7E15D1929B1}"/>
              </a:ext>
            </a:extLst>
          </p:cNvPr>
          <p:cNvSpPr txBox="1"/>
          <p:nvPr/>
        </p:nvSpPr>
        <p:spPr>
          <a:xfrm>
            <a:off x="1889551" y="3678091"/>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Tree>
    <p:extLst>
      <p:ext uri="{BB962C8B-B14F-4D97-AF65-F5344CB8AC3E}">
        <p14:creationId xmlns:p14="http://schemas.microsoft.com/office/powerpoint/2010/main" val="6297353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2" presetClass="entr" presetSubtype="4"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p:tgtEl>
                                          <p:spTgt spid="22"/>
                                        </p:tgtEl>
                                        <p:attrNameLst>
                                          <p:attrName>ppt_y</p:attrName>
                                        </p:attrNameLst>
                                      </p:cBhvr>
                                      <p:tavLst>
                                        <p:tav tm="0">
                                          <p:val>
                                            <p:strVal val="#ppt_y+#ppt_h*1.125000"/>
                                          </p:val>
                                        </p:tav>
                                        <p:tav tm="100000">
                                          <p:val>
                                            <p:strVal val="#ppt_y"/>
                                          </p:val>
                                        </p:tav>
                                      </p:tavLst>
                                    </p:anim>
                                    <p:animEffect transition="in" filter="wipe(up)">
                                      <p:cBhvr>
                                        <p:cTn id="55" dur="500"/>
                                        <p:tgtEl>
                                          <p:spTgt spid="22"/>
                                        </p:tgtEl>
                                      </p:cBhvr>
                                    </p:animEffect>
                                  </p:childTnLst>
                                </p:cTn>
                              </p:par>
                            </p:childTnLst>
                          </p:cTn>
                        </p:par>
                        <p:par>
                          <p:cTn id="56" fill="hold">
                            <p:stCondLst>
                              <p:cond delay="1500"/>
                            </p:stCondLst>
                            <p:childTnLst>
                              <p:par>
                                <p:cTn id="57" presetID="12" presetClass="entr" presetSubtype="4"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p:tgtEl>
                                          <p:spTgt spid="21"/>
                                        </p:tgtEl>
                                        <p:attrNameLst>
                                          <p:attrName>ppt_y</p:attrName>
                                        </p:attrNameLst>
                                      </p:cBhvr>
                                      <p:tavLst>
                                        <p:tav tm="0">
                                          <p:val>
                                            <p:strVal val="#ppt_y+#ppt_h*1.125000"/>
                                          </p:val>
                                        </p:tav>
                                        <p:tav tm="100000">
                                          <p:val>
                                            <p:strVal val="#ppt_y"/>
                                          </p:val>
                                        </p:tav>
                                      </p:tavLst>
                                    </p:anim>
                                    <p:animEffect transition="in" filter="wipe(up)">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6" grpId="0"/>
      <p:bldP spid="17" grpId="0"/>
      <p:bldP spid="18" grpId="0"/>
      <p:bldP spid="21" grpId="0" bldLvl="0"/>
      <p:bldP spid="22"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0310BE2-D9C6-4940-9123-FF738CEE98AE}"/>
              </a:ext>
            </a:extLst>
          </p:cNvPr>
          <p:cNvSpPr txBox="1"/>
          <p:nvPr/>
        </p:nvSpPr>
        <p:spPr>
          <a:xfrm>
            <a:off x="2217471" y="4873156"/>
            <a:ext cx="7562873" cy="78752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dirty="0">
                <a:solidFill>
                  <a:schemeClr val="bg1"/>
                </a:solidFill>
                <a:cs typeface="+mn-ea"/>
                <a:sym typeface="+mn-lt"/>
              </a:rPr>
              <a:t>Please enter text </a:t>
            </a:r>
            <a:r>
              <a:rPr lang="en-US" sz="1600" dirty="0" err="1">
                <a:solidFill>
                  <a:schemeClr val="bg1"/>
                </a:solidFill>
                <a:cs typeface="+mn-ea"/>
                <a:sym typeface="+mn-lt"/>
              </a:rPr>
              <a:t>here.Please</a:t>
            </a:r>
            <a:r>
              <a:rPr lang="en-US" sz="1600" dirty="0">
                <a:solidFill>
                  <a:schemeClr val="bg1"/>
                </a:solidFill>
                <a:cs typeface="+mn-ea"/>
                <a:sym typeface="+mn-lt"/>
              </a:rPr>
              <a:t> enter text </a:t>
            </a:r>
            <a:r>
              <a:rPr lang="en-US" sz="1600" dirty="0" err="1">
                <a:solidFill>
                  <a:schemeClr val="bg1"/>
                </a:solidFill>
                <a:cs typeface="+mn-ea"/>
                <a:sym typeface="+mn-lt"/>
              </a:rPr>
              <a:t>here.Please</a:t>
            </a:r>
            <a:r>
              <a:rPr lang="en-US" sz="1600" dirty="0">
                <a:solidFill>
                  <a:schemeClr val="bg1"/>
                </a:solidFill>
                <a:cs typeface="+mn-ea"/>
                <a:sym typeface="+mn-lt"/>
              </a:rPr>
              <a:t> enter text </a:t>
            </a:r>
            <a:r>
              <a:rPr lang="en-US" altLang="zh-CN" sz="1600" dirty="0">
                <a:solidFill>
                  <a:schemeClr val="bg1"/>
                </a:solidFill>
                <a:cs typeface="+mn-ea"/>
                <a:sym typeface="+mn-lt"/>
              </a:rPr>
              <a:t>Please enter text Please enter text Please enter text Please enter text </a:t>
            </a:r>
          </a:p>
        </p:txBody>
      </p:sp>
      <p:grpSp>
        <p:nvGrpSpPr>
          <p:cNvPr id="3" name="组合 2">
            <a:extLst>
              <a:ext uri="{FF2B5EF4-FFF2-40B4-BE49-F238E27FC236}">
                <a16:creationId xmlns:a16="http://schemas.microsoft.com/office/drawing/2014/main" xmlns="" id="{9B27F5A6-15A0-444C-8D9F-D2E3169037F4}"/>
              </a:ext>
            </a:extLst>
          </p:cNvPr>
          <p:cNvGrpSpPr/>
          <p:nvPr/>
        </p:nvGrpSpPr>
        <p:grpSpPr>
          <a:xfrm>
            <a:off x="941909" y="1877453"/>
            <a:ext cx="10308182" cy="2431408"/>
            <a:chOff x="2248607" y="6753550"/>
            <a:chExt cx="19880435" cy="4689230"/>
          </a:xfrm>
        </p:grpSpPr>
        <p:sp>
          <p:nvSpPr>
            <p:cNvPr id="4" name="Shape 749">
              <a:extLst>
                <a:ext uri="{FF2B5EF4-FFF2-40B4-BE49-F238E27FC236}">
                  <a16:creationId xmlns:a16="http://schemas.microsoft.com/office/drawing/2014/main" xmlns="" id="{75C87752-8666-4970-9957-12B0E922660D}"/>
                </a:ext>
              </a:extLst>
            </p:cNvPr>
            <p:cNvSpPr/>
            <p:nvPr/>
          </p:nvSpPr>
          <p:spPr>
            <a:xfrm>
              <a:off x="2248607" y="6753550"/>
              <a:ext cx="4689230" cy="4689230"/>
            </a:xfrm>
            <a:prstGeom prst="rect">
              <a:avLst/>
            </a:prstGeom>
            <a:noFill/>
            <a:ln>
              <a:gradFill>
                <a:gsLst>
                  <a:gs pos="0">
                    <a:srgbClr val="236BCC"/>
                  </a:gs>
                  <a:gs pos="100000">
                    <a:srgbClr val="90D5F4"/>
                  </a:gs>
                </a:gsLst>
                <a:lin ang="5400000" scaled="1"/>
              </a:gradFill>
            </a:ln>
          </p:spPr>
          <p:txBody>
            <a:bodyPr lIns="91425" tIns="45700" rIns="91425" bIns="45700" anchor="ctr" anchorCtr="0">
              <a:noAutofit/>
            </a:bodyPr>
            <a:lstStyle/>
            <a:p>
              <a:pPr marL="0" marR="0" lvl="0" indent="0" algn="ctr" rtl="0">
                <a:spcBef>
                  <a:spcPts val="0"/>
                </a:spcBef>
                <a:buNone/>
              </a:pPr>
              <a:endParaRPr dirty="0">
                <a:solidFill>
                  <a:schemeClr val="bg1"/>
                </a:solidFill>
                <a:cs typeface="+mn-ea"/>
                <a:sym typeface="+mn-lt"/>
              </a:endParaRPr>
            </a:p>
          </p:txBody>
        </p:sp>
        <p:sp>
          <p:nvSpPr>
            <p:cNvPr id="5" name="Shape 750">
              <a:extLst>
                <a:ext uri="{FF2B5EF4-FFF2-40B4-BE49-F238E27FC236}">
                  <a16:creationId xmlns:a16="http://schemas.microsoft.com/office/drawing/2014/main" xmlns="" id="{6369EA58-0813-4CF7-B96E-E8F7D71210CE}"/>
                </a:ext>
              </a:extLst>
            </p:cNvPr>
            <p:cNvSpPr/>
            <p:nvPr/>
          </p:nvSpPr>
          <p:spPr>
            <a:xfrm>
              <a:off x="7312342" y="6753550"/>
              <a:ext cx="4689230" cy="4689230"/>
            </a:xfrm>
            <a:prstGeom prst="rect">
              <a:avLst/>
            </a:prstGeom>
            <a:noFill/>
            <a:ln>
              <a:gradFill>
                <a:gsLst>
                  <a:gs pos="0">
                    <a:srgbClr val="236BCC"/>
                  </a:gs>
                  <a:gs pos="100000">
                    <a:srgbClr val="90D5F4"/>
                  </a:gs>
                </a:gsLst>
                <a:lin ang="5400000" scaled="1"/>
              </a:gradFill>
            </a:ln>
          </p:spPr>
          <p:txBody>
            <a:bodyPr lIns="91425" tIns="45700" rIns="91425" bIns="45700" anchor="ctr" anchorCtr="0">
              <a:noAutofit/>
            </a:bodyPr>
            <a:lstStyle/>
            <a:p>
              <a:pPr marL="0" marR="0" lvl="0" indent="0" algn="ctr" rtl="0">
                <a:spcBef>
                  <a:spcPts val="0"/>
                </a:spcBef>
                <a:buNone/>
              </a:pPr>
              <a:endParaRPr>
                <a:solidFill>
                  <a:schemeClr val="bg1"/>
                </a:solidFill>
                <a:cs typeface="+mn-ea"/>
                <a:sym typeface="+mn-lt"/>
              </a:endParaRPr>
            </a:p>
          </p:txBody>
        </p:sp>
        <p:sp>
          <p:nvSpPr>
            <p:cNvPr id="6" name="Shape 751">
              <a:extLst>
                <a:ext uri="{FF2B5EF4-FFF2-40B4-BE49-F238E27FC236}">
                  <a16:creationId xmlns:a16="http://schemas.microsoft.com/office/drawing/2014/main" xmlns="" id="{81C3E07D-A38B-49A0-897B-56EB96266D4B}"/>
                </a:ext>
              </a:extLst>
            </p:cNvPr>
            <p:cNvSpPr/>
            <p:nvPr/>
          </p:nvSpPr>
          <p:spPr>
            <a:xfrm>
              <a:off x="12376077" y="6753550"/>
              <a:ext cx="4689230" cy="4689230"/>
            </a:xfrm>
            <a:prstGeom prst="rect">
              <a:avLst/>
            </a:prstGeom>
            <a:noFill/>
            <a:ln>
              <a:gradFill>
                <a:gsLst>
                  <a:gs pos="0">
                    <a:srgbClr val="236BCC"/>
                  </a:gs>
                  <a:gs pos="100000">
                    <a:srgbClr val="90D5F4"/>
                  </a:gs>
                </a:gsLst>
                <a:lin ang="5400000" scaled="1"/>
              </a:gradFill>
            </a:ln>
          </p:spPr>
          <p:txBody>
            <a:bodyPr lIns="91425" tIns="45700" rIns="91425" bIns="45700" anchor="ctr" anchorCtr="0">
              <a:noAutofit/>
            </a:bodyPr>
            <a:lstStyle/>
            <a:p>
              <a:pPr marL="0" marR="0" lvl="0" indent="0" algn="ctr" rtl="0">
                <a:spcBef>
                  <a:spcPts val="0"/>
                </a:spcBef>
                <a:buNone/>
              </a:pPr>
              <a:endParaRPr>
                <a:solidFill>
                  <a:schemeClr val="bg1"/>
                </a:solidFill>
                <a:cs typeface="+mn-ea"/>
                <a:sym typeface="+mn-lt"/>
              </a:endParaRPr>
            </a:p>
          </p:txBody>
        </p:sp>
        <p:sp>
          <p:nvSpPr>
            <p:cNvPr id="7" name="Shape 752">
              <a:extLst>
                <a:ext uri="{FF2B5EF4-FFF2-40B4-BE49-F238E27FC236}">
                  <a16:creationId xmlns:a16="http://schemas.microsoft.com/office/drawing/2014/main" xmlns="" id="{160CECE2-AC16-4D94-840A-84AEE25DA3DC}"/>
                </a:ext>
              </a:extLst>
            </p:cNvPr>
            <p:cNvSpPr/>
            <p:nvPr/>
          </p:nvSpPr>
          <p:spPr>
            <a:xfrm>
              <a:off x="17439812" y="6753550"/>
              <a:ext cx="4689230" cy="4689230"/>
            </a:xfrm>
            <a:prstGeom prst="rect">
              <a:avLst/>
            </a:prstGeom>
            <a:noFill/>
            <a:ln>
              <a:gradFill>
                <a:gsLst>
                  <a:gs pos="0">
                    <a:srgbClr val="236BCC"/>
                  </a:gs>
                  <a:gs pos="100000">
                    <a:srgbClr val="90D5F4"/>
                  </a:gs>
                </a:gsLst>
                <a:lin ang="5400000" scaled="1"/>
              </a:gradFill>
            </a:ln>
          </p:spPr>
          <p:txBody>
            <a:bodyPr lIns="91425" tIns="45700" rIns="91425" bIns="45700" anchor="ctr" anchorCtr="0">
              <a:noAutofit/>
            </a:bodyPr>
            <a:lstStyle/>
            <a:p>
              <a:pPr marL="0" marR="0" lvl="0" indent="0" algn="ctr" rtl="0">
                <a:spcBef>
                  <a:spcPts val="0"/>
                </a:spcBef>
                <a:buNone/>
              </a:pPr>
              <a:endParaRPr>
                <a:solidFill>
                  <a:schemeClr val="bg1"/>
                </a:solidFill>
                <a:cs typeface="+mn-ea"/>
                <a:sym typeface="+mn-lt"/>
              </a:endParaRPr>
            </a:p>
          </p:txBody>
        </p:sp>
        <p:sp>
          <p:nvSpPr>
            <p:cNvPr id="8" name="Shape 753">
              <a:extLst>
                <a:ext uri="{FF2B5EF4-FFF2-40B4-BE49-F238E27FC236}">
                  <a16:creationId xmlns:a16="http://schemas.microsoft.com/office/drawing/2014/main" xmlns="" id="{D4451453-7BD8-4E3B-94F7-6AC34344BCA2}"/>
                </a:ext>
              </a:extLst>
            </p:cNvPr>
            <p:cNvSpPr txBox="1"/>
            <p:nvPr/>
          </p:nvSpPr>
          <p:spPr>
            <a:xfrm>
              <a:off x="3189862" y="7679474"/>
              <a:ext cx="2755922" cy="132343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800" dirty="0">
                  <a:solidFill>
                    <a:schemeClr val="bg1"/>
                  </a:solidFill>
                  <a:cs typeface="+mn-ea"/>
                  <a:sym typeface="+mn-lt"/>
                </a:rPr>
                <a:t>97</a:t>
              </a:r>
            </a:p>
          </p:txBody>
        </p:sp>
        <p:sp>
          <p:nvSpPr>
            <p:cNvPr id="9" name="Shape 754">
              <a:extLst>
                <a:ext uri="{FF2B5EF4-FFF2-40B4-BE49-F238E27FC236}">
                  <a16:creationId xmlns:a16="http://schemas.microsoft.com/office/drawing/2014/main" xmlns="" id="{2920EC20-05D4-4C9D-AD65-AD6A40EFEF0D}"/>
                </a:ext>
              </a:extLst>
            </p:cNvPr>
            <p:cNvSpPr txBox="1"/>
            <p:nvPr/>
          </p:nvSpPr>
          <p:spPr>
            <a:xfrm>
              <a:off x="2436589" y="9526135"/>
              <a:ext cx="4273551" cy="101566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100">
                  <a:solidFill>
                    <a:schemeClr val="bg1"/>
                  </a:solidFill>
                  <a:cs typeface="+mn-ea"/>
                  <a:sym typeface="+mn-lt"/>
                </a:rPr>
                <a:t>A company is an association or collection of individuals,</a:t>
              </a:r>
            </a:p>
          </p:txBody>
        </p:sp>
        <p:sp>
          <p:nvSpPr>
            <p:cNvPr id="10" name="Shape 755">
              <a:extLst>
                <a:ext uri="{FF2B5EF4-FFF2-40B4-BE49-F238E27FC236}">
                  <a16:creationId xmlns:a16="http://schemas.microsoft.com/office/drawing/2014/main" xmlns="" id="{FFEF5AFB-9228-4577-9FA8-595205C74ECE}"/>
                </a:ext>
              </a:extLst>
            </p:cNvPr>
            <p:cNvSpPr txBox="1"/>
            <p:nvPr/>
          </p:nvSpPr>
          <p:spPr>
            <a:xfrm>
              <a:off x="3724482" y="9002914"/>
              <a:ext cx="1686679"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bg1"/>
                  </a:solidFill>
                  <a:cs typeface="+mn-ea"/>
                  <a:sym typeface="+mn-lt"/>
                </a:rPr>
                <a:t>CLIENTS</a:t>
              </a:r>
            </a:p>
          </p:txBody>
        </p:sp>
        <p:sp>
          <p:nvSpPr>
            <p:cNvPr id="11" name="Shape 756">
              <a:extLst>
                <a:ext uri="{FF2B5EF4-FFF2-40B4-BE49-F238E27FC236}">
                  <a16:creationId xmlns:a16="http://schemas.microsoft.com/office/drawing/2014/main" xmlns="" id="{CA2D56AF-8D0C-460C-8EE6-2A0EFFF4FBEE}"/>
                </a:ext>
              </a:extLst>
            </p:cNvPr>
            <p:cNvSpPr txBox="1"/>
            <p:nvPr/>
          </p:nvSpPr>
          <p:spPr>
            <a:xfrm>
              <a:off x="7736453" y="7679474"/>
              <a:ext cx="3784205" cy="132343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800">
                  <a:solidFill>
                    <a:schemeClr val="bg1"/>
                  </a:solidFill>
                  <a:cs typeface="+mn-ea"/>
                  <a:sym typeface="+mn-lt"/>
                </a:rPr>
                <a:t>104</a:t>
              </a:r>
            </a:p>
          </p:txBody>
        </p:sp>
        <p:sp>
          <p:nvSpPr>
            <p:cNvPr id="12" name="Shape 757">
              <a:extLst>
                <a:ext uri="{FF2B5EF4-FFF2-40B4-BE49-F238E27FC236}">
                  <a16:creationId xmlns:a16="http://schemas.microsoft.com/office/drawing/2014/main" xmlns="" id="{7B077CE9-B54E-43CA-A5F2-1B494FF7A373}"/>
                </a:ext>
              </a:extLst>
            </p:cNvPr>
            <p:cNvSpPr txBox="1"/>
            <p:nvPr/>
          </p:nvSpPr>
          <p:spPr>
            <a:xfrm>
              <a:off x="7497322" y="9526135"/>
              <a:ext cx="4273551" cy="101566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100">
                  <a:solidFill>
                    <a:schemeClr val="bg1"/>
                  </a:solidFill>
                  <a:cs typeface="+mn-ea"/>
                  <a:sym typeface="+mn-lt"/>
                </a:rPr>
                <a:t>A company is an association or collection of individuals,</a:t>
              </a:r>
            </a:p>
          </p:txBody>
        </p:sp>
        <p:sp>
          <p:nvSpPr>
            <p:cNvPr id="13" name="Shape 758">
              <a:extLst>
                <a:ext uri="{FF2B5EF4-FFF2-40B4-BE49-F238E27FC236}">
                  <a16:creationId xmlns:a16="http://schemas.microsoft.com/office/drawing/2014/main" xmlns="" id="{72368D30-1B81-496D-854E-0751FF361DF8}"/>
                </a:ext>
              </a:extLst>
            </p:cNvPr>
            <p:cNvSpPr txBox="1"/>
            <p:nvPr/>
          </p:nvSpPr>
          <p:spPr>
            <a:xfrm>
              <a:off x="8592054" y="9002914"/>
              <a:ext cx="2073002"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bg1"/>
                  </a:solidFill>
                  <a:cs typeface="+mn-ea"/>
                  <a:sym typeface="+mn-lt"/>
                </a:rPr>
                <a:t>PROJECTS</a:t>
              </a:r>
            </a:p>
          </p:txBody>
        </p:sp>
        <p:sp>
          <p:nvSpPr>
            <p:cNvPr id="14" name="Shape 759">
              <a:extLst>
                <a:ext uri="{FF2B5EF4-FFF2-40B4-BE49-F238E27FC236}">
                  <a16:creationId xmlns:a16="http://schemas.microsoft.com/office/drawing/2014/main" xmlns="" id="{2778FAD4-2D23-4A91-9E6F-1A0A125FCDF5}"/>
                </a:ext>
              </a:extLst>
            </p:cNvPr>
            <p:cNvSpPr txBox="1"/>
            <p:nvPr/>
          </p:nvSpPr>
          <p:spPr>
            <a:xfrm>
              <a:off x="13304296" y="7679474"/>
              <a:ext cx="2787162" cy="132343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800">
                  <a:solidFill>
                    <a:schemeClr val="bg1"/>
                  </a:solidFill>
                  <a:cs typeface="+mn-ea"/>
                  <a:sym typeface="+mn-lt"/>
                </a:rPr>
                <a:t>58</a:t>
              </a:r>
            </a:p>
          </p:txBody>
        </p:sp>
        <p:sp>
          <p:nvSpPr>
            <p:cNvPr id="15" name="Shape 760">
              <a:extLst>
                <a:ext uri="{FF2B5EF4-FFF2-40B4-BE49-F238E27FC236}">
                  <a16:creationId xmlns:a16="http://schemas.microsoft.com/office/drawing/2014/main" xmlns="" id="{06594D7E-5936-4FC5-AD87-6903DC3016DE}"/>
                </a:ext>
              </a:extLst>
            </p:cNvPr>
            <p:cNvSpPr txBox="1"/>
            <p:nvPr/>
          </p:nvSpPr>
          <p:spPr>
            <a:xfrm>
              <a:off x="12566646" y="9526135"/>
              <a:ext cx="4273551" cy="101566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100">
                  <a:solidFill>
                    <a:schemeClr val="bg1"/>
                  </a:solidFill>
                  <a:cs typeface="+mn-ea"/>
                  <a:sym typeface="+mn-lt"/>
                </a:rPr>
                <a:t>A company is an association or collection of individuals,</a:t>
              </a:r>
            </a:p>
          </p:txBody>
        </p:sp>
        <p:sp>
          <p:nvSpPr>
            <p:cNvPr id="16" name="Shape 761">
              <a:extLst>
                <a:ext uri="{FF2B5EF4-FFF2-40B4-BE49-F238E27FC236}">
                  <a16:creationId xmlns:a16="http://schemas.microsoft.com/office/drawing/2014/main" xmlns="" id="{446280B7-5274-4595-A98A-048C60CC6ADF}"/>
                </a:ext>
              </a:extLst>
            </p:cNvPr>
            <p:cNvSpPr txBox="1"/>
            <p:nvPr/>
          </p:nvSpPr>
          <p:spPr>
            <a:xfrm>
              <a:off x="14119834" y="9002914"/>
              <a:ext cx="1156086"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bg1"/>
                  </a:solidFill>
                  <a:cs typeface="+mn-ea"/>
                  <a:sym typeface="+mn-lt"/>
                </a:rPr>
                <a:t>APPS</a:t>
              </a:r>
            </a:p>
          </p:txBody>
        </p:sp>
        <p:sp>
          <p:nvSpPr>
            <p:cNvPr id="17" name="Shape 762">
              <a:extLst>
                <a:ext uri="{FF2B5EF4-FFF2-40B4-BE49-F238E27FC236}">
                  <a16:creationId xmlns:a16="http://schemas.microsoft.com/office/drawing/2014/main" xmlns="" id="{FB4911F5-F8F2-45F9-9954-557D9598A1AD}"/>
                </a:ext>
              </a:extLst>
            </p:cNvPr>
            <p:cNvSpPr txBox="1"/>
            <p:nvPr/>
          </p:nvSpPr>
          <p:spPr>
            <a:xfrm>
              <a:off x="17973281" y="7662900"/>
              <a:ext cx="3622291" cy="132343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800" dirty="0">
                  <a:solidFill>
                    <a:schemeClr val="bg1"/>
                  </a:solidFill>
                  <a:cs typeface="+mn-ea"/>
                  <a:sym typeface="+mn-lt"/>
                </a:rPr>
                <a:t>12</a:t>
              </a:r>
            </a:p>
          </p:txBody>
        </p:sp>
        <p:sp>
          <p:nvSpPr>
            <p:cNvPr id="18" name="Shape 763">
              <a:extLst>
                <a:ext uri="{FF2B5EF4-FFF2-40B4-BE49-F238E27FC236}">
                  <a16:creationId xmlns:a16="http://schemas.microsoft.com/office/drawing/2014/main" xmlns="" id="{358EC263-302C-4CAE-957B-A739CAB1BDA7}"/>
                </a:ext>
              </a:extLst>
            </p:cNvPr>
            <p:cNvSpPr txBox="1"/>
            <p:nvPr/>
          </p:nvSpPr>
          <p:spPr>
            <a:xfrm>
              <a:off x="17627379" y="9526135"/>
              <a:ext cx="4273551" cy="101566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100">
                  <a:solidFill>
                    <a:schemeClr val="bg1"/>
                  </a:solidFill>
                  <a:cs typeface="+mn-ea"/>
                  <a:sym typeface="+mn-lt"/>
                </a:rPr>
                <a:t>A company is an association or collection of individuals,</a:t>
              </a:r>
            </a:p>
          </p:txBody>
        </p:sp>
        <p:sp>
          <p:nvSpPr>
            <p:cNvPr id="19" name="Shape 764">
              <a:extLst>
                <a:ext uri="{FF2B5EF4-FFF2-40B4-BE49-F238E27FC236}">
                  <a16:creationId xmlns:a16="http://schemas.microsoft.com/office/drawing/2014/main" xmlns="" id="{6347F958-BF10-4172-A82C-45E74E2B87A8}"/>
                </a:ext>
              </a:extLst>
            </p:cNvPr>
            <p:cNvSpPr txBox="1"/>
            <p:nvPr/>
          </p:nvSpPr>
          <p:spPr>
            <a:xfrm>
              <a:off x="18736539" y="9002914"/>
              <a:ext cx="2044149"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bg1"/>
                  </a:solidFill>
                  <a:cs typeface="+mn-ea"/>
                  <a:sym typeface="+mn-lt"/>
                </a:rPr>
                <a:t>WEBSITES</a:t>
              </a:r>
            </a:p>
          </p:txBody>
        </p:sp>
      </p:grpSp>
      <p:sp>
        <p:nvSpPr>
          <p:cNvPr id="20" name="TextBox 64">
            <a:extLst>
              <a:ext uri="{FF2B5EF4-FFF2-40B4-BE49-F238E27FC236}">
                <a16:creationId xmlns:a16="http://schemas.microsoft.com/office/drawing/2014/main" xmlns="" id="{05ECE9B9-5AC3-415B-85A1-6544140346F2}"/>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12257364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3">
            <a:extLst>
              <a:ext uri="{FF2B5EF4-FFF2-40B4-BE49-F238E27FC236}">
                <a16:creationId xmlns:a16="http://schemas.microsoft.com/office/drawing/2014/main" xmlns="" id="{07091D6C-052F-4D17-9B90-A6D2A5C235B7}"/>
              </a:ext>
            </a:extLst>
          </p:cNvPr>
          <p:cNvGrpSpPr/>
          <p:nvPr/>
        </p:nvGrpSpPr>
        <p:grpSpPr>
          <a:xfrm>
            <a:off x="1" y="2037958"/>
            <a:ext cx="2129977" cy="691283"/>
            <a:chOff x="0" y="1419612"/>
            <a:chExt cx="1597483" cy="518462"/>
          </a:xfrm>
          <a:solidFill>
            <a:schemeClr val="bg1"/>
          </a:solidFill>
        </p:grpSpPr>
        <p:sp>
          <p:nvSpPr>
            <p:cNvPr id="3" name="Rectangle 38">
              <a:extLst>
                <a:ext uri="{FF2B5EF4-FFF2-40B4-BE49-F238E27FC236}">
                  <a16:creationId xmlns:a16="http://schemas.microsoft.com/office/drawing/2014/main" xmlns="" id="{A8B22069-7271-45E4-BC3E-C05FB32B0E70}"/>
                </a:ext>
              </a:extLst>
            </p:cNvPr>
            <p:cNvSpPr/>
            <p:nvPr/>
          </p:nvSpPr>
          <p:spPr>
            <a:xfrm>
              <a:off x="0" y="1419612"/>
              <a:ext cx="1597483" cy="518462"/>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4" name="Text Placeholder 3">
              <a:extLst>
                <a:ext uri="{FF2B5EF4-FFF2-40B4-BE49-F238E27FC236}">
                  <a16:creationId xmlns:a16="http://schemas.microsoft.com/office/drawing/2014/main" xmlns="" id="{4031FBA5-4148-4D18-805D-AFBAC05B0762}"/>
                </a:ext>
              </a:extLst>
            </p:cNvPr>
            <p:cNvSpPr txBox="1">
              <a:spLocks/>
            </p:cNvSpPr>
            <p:nvPr/>
          </p:nvSpPr>
          <p:spPr>
            <a:xfrm>
              <a:off x="589208" y="1540344"/>
              <a:ext cx="732990" cy="276999"/>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a:solidFill>
                    <a:schemeClr val="bg1"/>
                  </a:solidFill>
                  <a:cs typeface="+mn-ea"/>
                  <a:sym typeface="+mn-lt"/>
                </a:rPr>
                <a:t>01</a:t>
              </a:r>
            </a:p>
          </p:txBody>
        </p:sp>
      </p:grpSp>
      <p:grpSp>
        <p:nvGrpSpPr>
          <p:cNvPr id="5" name="Group 114">
            <a:extLst>
              <a:ext uri="{FF2B5EF4-FFF2-40B4-BE49-F238E27FC236}">
                <a16:creationId xmlns:a16="http://schemas.microsoft.com/office/drawing/2014/main" xmlns="" id="{EBDD3215-3FFF-4F2D-9A4D-A0BAC8B69A35}"/>
              </a:ext>
            </a:extLst>
          </p:cNvPr>
          <p:cNvGrpSpPr/>
          <p:nvPr/>
        </p:nvGrpSpPr>
        <p:grpSpPr>
          <a:xfrm>
            <a:off x="1" y="3138892"/>
            <a:ext cx="2129977" cy="691283"/>
            <a:chOff x="0" y="2226109"/>
            <a:chExt cx="1597483" cy="518462"/>
          </a:xfrm>
          <a:solidFill>
            <a:schemeClr val="bg1"/>
          </a:solidFill>
        </p:grpSpPr>
        <p:sp>
          <p:nvSpPr>
            <p:cNvPr id="6" name="Rectangle 40">
              <a:extLst>
                <a:ext uri="{FF2B5EF4-FFF2-40B4-BE49-F238E27FC236}">
                  <a16:creationId xmlns:a16="http://schemas.microsoft.com/office/drawing/2014/main" xmlns="" id="{053C355D-168E-4B90-BA37-27E50CD0F7F5}"/>
                </a:ext>
              </a:extLst>
            </p:cNvPr>
            <p:cNvSpPr/>
            <p:nvPr/>
          </p:nvSpPr>
          <p:spPr>
            <a:xfrm>
              <a:off x="0" y="2226109"/>
              <a:ext cx="1597483" cy="518462"/>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7" name="Text Placeholder 3">
              <a:extLst>
                <a:ext uri="{FF2B5EF4-FFF2-40B4-BE49-F238E27FC236}">
                  <a16:creationId xmlns:a16="http://schemas.microsoft.com/office/drawing/2014/main" xmlns="" id="{0359B117-CA47-400E-99F4-28FF4D135EFF}"/>
                </a:ext>
              </a:extLst>
            </p:cNvPr>
            <p:cNvSpPr txBox="1">
              <a:spLocks/>
            </p:cNvSpPr>
            <p:nvPr/>
          </p:nvSpPr>
          <p:spPr>
            <a:xfrm>
              <a:off x="575072" y="2346841"/>
              <a:ext cx="747126" cy="276999"/>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a:solidFill>
                    <a:schemeClr val="bg1"/>
                  </a:solidFill>
                  <a:cs typeface="+mn-ea"/>
                  <a:sym typeface="+mn-lt"/>
                </a:rPr>
                <a:t>02</a:t>
              </a:r>
            </a:p>
          </p:txBody>
        </p:sp>
      </p:grpSp>
      <p:grpSp>
        <p:nvGrpSpPr>
          <p:cNvPr id="8" name="Group 115">
            <a:extLst>
              <a:ext uri="{FF2B5EF4-FFF2-40B4-BE49-F238E27FC236}">
                <a16:creationId xmlns:a16="http://schemas.microsoft.com/office/drawing/2014/main" xmlns="" id="{C1A669AE-31BE-45F8-B8F3-D6039917F649}"/>
              </a:ext>
            </a:extLst>
          </p:cNvPr>
          <p:cNvGrpSpPr/>
          <p:nvPr/>
        </p:nvGrpSpPr>
        <p:grpSpPr>
          <a:xfrm>
            <a:off x="1" y="4239826"/>
            <a:ext cx="2129977" cy="691283"/>
            <a:chOff x="0" y="3090216"/>
            <a:chExt cx="1597483" cy="518462"/>
          </a:xfrm>
          <a:solidFill>
            <a:schemeClr val="bg1"/>
          </a:solidFill>
        </p:grpSpPr>
        <p:sp>
          <p:nvSpPr>
            <p:cNvPr id="9" name="Rectangle 43">
              <a:extLst>
                <a:ext uri="{FF2B5EF4-FFF2-40B4-BE49-F238E27FC236}">
                  <a16:creationId xmlns:a16="http://schemas.microsoft.com/office/drawing/2014/main" xmlns="" id="{C2F15F21-6E78-4A84-8D50-D5EBF15E9AD1}"/>
                </a:ext>
              </a:extLst>
            </p:cNvPr>
            <p:cNvSpPr/>
            <p:nvPr/>
          </p:nvSpPr>
          <p:spPr>
            <a:xfrm>
              <a:off x="0" y="3090216"/>
              <a:ext cx="1597483" cy="518462"/>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10" name="Text Placeholder 3">
              <a:extLst>
                <a:ext uri="{FF2B5EF4-FFF2-40B4-BE49-F238E27FC236}">
                  <a16:creationId xmlns:a16="http://schemas.microsoft.com/office/drawing/2014/main" xmlns="" id="{56267AEF-4F64-46FE-B92A-1D02812C7234}"/>
                </a:ext>
              </a:extLst>
            </p:cNvPr>
            <p:cNvSpPr txBox="1">
              <a:spLocks/>
            </p:cNvSpPr>
            <p:nvPr/>
          </p:nvSpPr>
          <p:spPr>
            <a:xfrm>
              <a:off x="575072" y="3210948"/>
              <a:ext cx="747126" cy="276999"/>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a:solidFill>
                    <a:schemeClr val="bg1"/>
                  </a:solidFill>
                  <a:cs typeface="+mn-ea"/>
                  <a:sym typeface="+mn-lt"/>
                </a:rPr>
                <a:t>03</a:t>
              </a:r>
            </a:p>
          </p:txBody>
        </p:sp>
      </p:grpSp>
      <p:grpSp>
        <p:nvGrpSpPr>
          <p:cNvPr id="11" name="Group 116">
            <a:extLst>
              <a:ext uri="{FF2B5EF4-FFF2-40B4-BE49-F238E27FC236}">
                <a16:creationId xmlns:a16="http://schemas.microsoft.com/office/drawing/2014/main" xmlns="" id="{B721FC6F-FD0C-4F8F-B03A-E12914B9BFD9}"/>
              </a:ext>
            </a:extLst>
          </p:cNvPr>
          <p:cNvGrpSpPr/>
          <p:nvPr/>
        </p:nvGrpSpPr>
        <p:grpSpPr>
          <a:xfrm>
            <a:off x="1" y="5340761"/>
            <a:ext cx="2129977" cy="691283"/>
            <a:chOff x="0" y="3896714"/>
            <a:chExt cx="1597483" cy="518462"/>
          </a:xfrm>
          <a:solidFill>
            <a:schemeClr val="bg1"/>
          </a:solidFill>
        </p:grpSpPr>
        <p:sp>
          <p:nvSpPr>
            <p:cNvPr id="12" name="Rectangle 46">
              <a:extLst>
                <a:ext uri="{FF2B5EF4-FFF2-40B4-BE49-F238E27FC236}">
                  <a16:creationId xmlns:a16="http://schemas.microsoft.com/office/drawing/2014/main" xmlns="" id="{CADF023F-BB1C-4596-8ED0-F1F73CCA9EA2}"/>
                </a:ext>
              </a:extLst>
            </p:cNvPr>
            <p:cNvSpPr/>
            <p:nvPr/>
          </p:nvSpPr>
          <p:spPr>
            <a:xfrm>
              <a:off x="0" y="3896714"/>
              <a:ext cx="1597483" cy="518462"/>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13" name="Text Placeholder 3">
              <a:extLst>
                <a:ext uri="{FF2B5EF4-FFF2-40B4-BE49-F238E27FC236}">
                  <a16:creationId xmlns:a16="http://schemas.microsoft.com/office/drawing/2014/main" xmlns="" id="{61CEAEDF-4A01-4D4A-9450-1362CE9A1660}"/>
                </a:ext>
              </a:extLst>
            </p:cNvPr>
            <p:cNvSpPr txBox="1">
              <a:spLocks/>
            </p:cNvSpPr>
            <p:nvPr/>
          </p:nvSpPr>
          <p:spPr>
            <a:xfrm>
              <a:off x="575072" y="4017446"/>
              <a:ext cx="747125" cy="276999"/>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a:solidFill>
                    <a:schemeClr val="bg1"/>
                  </a:solidFill>
                  <a:cs typeface="+mn-ea"/>
                  <a:sym typeface="+mn-lt"/>
                </a:rPr>
                <a:t>04</a:t>
              </a:r>
            </a:p>
          </p:txBody>
        </p:sp>
      </p:grpSp>
      <p:sp>
        <p:nvSpPr>
          <p:cNvPr id="14" name="Freeform 37">
            <a:extLst>
              <a:ext uri="{FF2B5EF4-FFF2-40B4-BE49-F238E27FC236}">
                <a16:creationId xmlns:a16="http://schemas.microsoft.com/office/drawing/2014/main" xmlns="" id="{AACA02C1-AF71-428D-B71D-1F562A6A3D5E}"/>
              </a:ext>
            </a:extLst>
          </p:cNvPr>
          <p:cNvSpPr/>
          <p:nvPr/>
        </p:nvSpPr>
        <p:spPr>
          <a:xfrm rot="16200000">
            <a:off x="1523362" y="2123908"/>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rgbClr val="93A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5" name="Freeform 41">
            <a:extLst>
              <a:ext uri="{FF2B5EF4-FFF2-40B4-BE49-F238E27FC236}">
                <a16:creationId xmlns:a16="http://schemas.microsoft.com/office/drawing/2014/main" xmlns="" id="{93780F1D-2845-4B10-A076-E502CF9FD56B}"/>
              </a:ext>
            </a:extLst>
          </p:cNvPr>
          <p:cNvSpPr/>
          <p:nvPr/>
        </p:nvSpPr>
        <p:spPr>
          <a:xfrm rot="16200000">
            <a:off x="1523362" y="3224841"/>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rgbClr val="93A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6" name="Freeform 44">
            <a:extLst>
              <a:ext uri="{FF2B5EF4-FFF2-40B4-BE49-F238E27FC236}">
                <a16:creationId xmlns:a16="http://schemas.microsoft.com/office/drawing/2014/main" xmlns="" id="{85308851-0808-4D90-BCB7-0CB6DCE608B3}"/>
              </a:ext>
            </a:extLst>
          </p:cNvPr>
          <p:cNvSpPr/>
          <p:nvPr/>
        </p:nvSpPr>
        <p:spPr>
          <a:xfrm rot="16200000">
            <a:off x="1523362" y="4325775"/>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rgbClr val="93A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7" name="Freeform 47">
            <a:extLst>
              <a:ext uri="{FF2B5EF4-FFF2-40B4-BE49-F238E27FC236}">
                <a16:creationId xmlns:a16="http://schemas.microsoft.com/office/drawing/2014/main" xmlns="" id="{1D104700-EC8E-46AB-B66D-24E45F1A780A}"/>
              </a:ext>
            </a:extLst>
          </p:cNvPr>
          <p:cNvSpPr/>
          <p:nvPr/>
        </p:nvSpPr>
        <p:spPr>
          <a:xfrm rot="16200000">
            <a:off x="1523362" y="5426711"/>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rgbClr val="93A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8" name="Pentagon 39">
            <a:extLst>
              <a:ext uri="{FF2B5EF4-FFF2-40B4-BE49-F238E27FC236}">
                <a16:creationId xmlns:a16="http://schemas.microsoft.com/office/drawing/2014/main" xmlns="" id="{B30A2A2A-DF06-4880-801A-111917380B62}"/>
              </a:ext>
            </a:extLst>
          </p:cNvPr>
          <p:cNvSpPr/>
          <p:nvPr/>
        </p:nvSpPr>
        <p:spPr>
          <a:xfrm>
            <a:off x="1762931" y="1884337"/>
            <a:ext cx="4333069" cy="691282"/>
          </a:xfrm>
          <a:prstGeom prst="homePlate">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9" name="Pentagon 42">
            <a:extLst>
              <a:ext uri="{FF2B5EF4-FFF2-40B4-BE49-F238E27FC236}">
                <a16:creationId xmlns:a16="http://schemas.microsoft.com/office/drawing/2014/main" xmlns="" id="{B5EE38A4-46FD-4F51-8E3F-EEB7CB2881A5}"/>
              </a:ext>
            </a:extLst>
          </p:cNvPr>
          <p:cNvSpPr/>
          <p:nvPr/>
        </p:nvSpPr>
        <p:spPr>
          <a:xfrm>
            <a:off x="1762932" y="2985270"/>
            <a:ext cx="3641785" cy="691282"/>
          </a:xfrm>
          <a:prstGeom prst="homePlate">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20" name="Pentagon 45">
            <a:extLst>
              <a:ext uri="{FF2B5EF4-FFF2-40B4-BE49-F238E27FC236}">
                <a16:creationId xmlns:a16="http://schemas.microsoft.com/office/drawing/2014/main" xmlns="" id="{86ABD498-C6F2-4597-9D6B-60ADB2B19501}"/>
              </a:ext>
            </a:extLst>
          </p:cNvPr>
          <p:cNvSpPr/>
          <p:nvPr/>
        </p:nvSpPr>
        <p:spPr>
          <a:xfrm>
            <a:off x="1762933" y="4086203"/>
            <a:ext cx="2947064" cy="691282"/>
          </a:xfrm>
          <a:prstGeom prst="homePlate">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21" name="Pentagon 48">
            <a:extLst>
              <a:ext uri="{FF2B5EF4-FFF2-40B4-BE49-F238E27FC236}">
                <a16:creationId xmlns:a16="http://schemas.microsoft.com/office/drawing/2014/main" xmlns="" id="{26CB0D0A-8E38-40D4-964E-8D92FB5CA6B4}"/>
              </a:ext>
            </a:extLst>
          </p:cNvPr>
          <p:cNvSpPr/>
          <p:nvPr/>
        </p:nvSpPr>
        <p:spPr>
          <a:xfrm>
            <a:off x="1762933" y="5187137"/>
            <a:ext cx="2235681" cy="691282"/>
          </a:xfrm>
          <a:prstGeom prst="homePlate">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22" name="TextBox 59">
            <a:extLst>
              <a:ext uri="{FF2B5EF4-FFF2-40B4-BE49-F238E27FC236}">
                <a16:creationId xmlns:a16="http://schemas.microsoft.com/office/drawing/2014/main" xmlns="" id="{4A5B7E27-75BC-429B-B0AB-13EA445E4815}"/>
              </a:ext>
            </a:extLst>
          </p:cNvPr>
          <p:cNvSpPr txBox="1">
            <a:spLocks noChangeArrowheads="1"/>
          </p:cNvSpPr>
          <p:nvPr/>
        </p:nvSpPr>
        <p:spPr bwMode="auto">
          <a:xfrm flipH="1">
            <a:off x="3199966" y="2010060"/>
            <a:ext cx="2395325" cy="430879"/>
          </a:xfrm>
          <a:prstGeom prst="rect">
            <a:avLst/>
          </a:prstGeom>
          <a:noFill/>
          <a:ln>
            <a:noFill/>
          </a:ln>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a:solidFill>
                  <a:schemeClr val="bg1"/>
                </a:solidFill>
                <a:latin typeface="+mn-lt"/>
                <a:ea typeface="+mn-ea"/>
                <a:cs typeface="+mn-ea"/>
                <a:sym typeface="+mn-lt"/>
              </a:rPr>
              <a:t>输入标题</a:t>
            </a:r>
            <a:endParaRPr lang="en-US" altLang="ko-KR" sz="2200" kern="0" dirty="0">
              <a:solidFill>
                <a:schemeClr val="bg1"/>
              </a:solidFill>
              <a:latin typeface="+mn-lt"/>
              <a:ea typeface="+mn-ea"/>
              <a:cs typeface="+mn-ea"/>
              <a:sym typeface="+mn-lt"/>
            </a:endParaRPr>
          </a:p>
        </p:txBody>
      </p:sp>
      <p:sp>
        <p:nvSpPr>
          <p:cNvPr id="23" name="TextBox 59">
            <a:extLst>
              <a:ext uri="{FF2B5EF4-FFF2-40B4-BE49-F238E27FC236}">
                <a16:creationId xmlns:a16="http://schemas.microsoft.com/office/drawing/2014/main" xmlns="" id="{4E11562A-497C-456F-A242-E4B9F18B3EEE}"/>
              </a:ext>
            </a:extLst>
          </p:cNvPr>
          <p:cNvSpPr txBox="1">
            <a:spLocks noChangeArrowheads="1"/>
          </p:cNvSpPr>
          <p:nvPr/>
        </p:nvSpPr>
        <p:spPr bwMode="auto">
          <a:xfrm flipH="1">
            <a:off x="2520918" y="3090045"/>
            <a:ext cx="2395325" cy="430879"/>
          </a:xfrm>
          <a:prstGeom prst="rect">
            <a:avLst/>
          </a:prstGeom>
          <a:noFill/>
          <a:ln>
            <a:noFill/>
          </a:ln>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a:solidFill>
                  <a:schemeClr val="bg1"/>
                </a:solidFill>
                <a:latin typeface="+mn-lt"/>
                <a:ea typeface="+mn-ea"/>
                <a:cs typeface="+mn-ea"/>
                <a:sym typeface="+mn-lt"/>
              </a:rPr>
              <a:t>输入标题</a:t>
            </a:r>
            <a:endParaRPr lang="en-US" altLang="ko-KR" sz="2200" kern="0" dirty="0">
              <a:solidFill>
                <a:schemeClr val="bg1"/>
              </a:solidFill>
              <a:latin typeface="+mn-lt"/>
              <a:ea typeface="+mn-ea"/>
              <a:cs typeface="+mn-ea"/>
              <a:sym typeface="+mn-lt"/>
            </a:endParaRPr>
          </a:p>
        </p:txBody>
      </p:sp>
      <p:sp>
        <p:nvSpPr>
          <p:cNvPr id="24" name="TextBox 59">
            <a:extLst>
              <a:ext uri="{FF2B5EF4-FFF2-40B4-BE49-F238E27FC236}">
                <a16:creationId xmlns:a16="http://schemas.microsoft.com/office/drawing/2014/main" xmlns="" id="{12C89F9D-B2CC-4637-B26A-EACA27E0D965}"/>
              </a:ext>
            </a:extLst>
          </p:cNvPr>
          <p:cNvSpPr txBox="1">
            <a:spLocks noChangeArrowheads="1"/>
          </p:cNvSpPr>
          <p:nvPr/>
        </p:nvSpPr>
        <p:spPr bwMode="auto">
          <a:xfrm flipH="1">
            <a:off x="1809512" y="4183954"/>
            <a:ext cx="2395325" cy="430879"/>
          </a:xfrm>
          <a:prstGeom prst="rect">
            <a:avLst/>
          </a:prstGeom>
          <a:noFill/>
          <a:ln>
            <a:noFill/>
          </a:ln>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a:solidFill>
                  <a:schemeClr val="bg1"/>
                </a:solidFill>
                <a:latin typeface="+mn-lt"/>
                <a:ea typeface="+mn-ea"/>
                <a:cs typeface="+mn-ea"/>
                <a:sym typeface="+mn-lt"/>
              </a:rPr>
              <a:t>输入标题</a:t>
            </a:r>
            <a:endParaRPr lang="en-US" altLang="ko-KR" sz="2200" kern="0" dirty="0">
              <a:solidFill>
                <a:schemeClr val="bg1"/>
              </a:solidFill>
              <a:latin typeface="+mn-lt"/>
              <a:ea typeface="+mn-ea"/>
              <a:cs typeface="+mn-ea"/>
              <a:sym typeface="+mn-lt"/>
            </a:endParaRPr>
          </a:p>
        </p:txBody>
      </p:sp>
      <p:sp>
        <p:nvSpPr>
          <p:cNvPr id="25" name="TextBox 59">
            <a:extLst>
              <a:ext uri="{FF2B5EF4-FFF2-40B4-BE49-F238E27FC236}">
                <a16:creationId xmlns:a16="http://schemas.microsoft.com/office/drawing/2014/main" xmlns="" id="{C3F13365-38D1-4825-86B0-BEEBA951F9F7}"/>
              </a:ext>
            </a:extLst>
          </p:cNvPr>
          <p:cNvSpPr txBox="1">
            <a:spLocks noChangeArrowheads="1"/>
          </p:cNvSpPr>
          <p:nvPr/>
        </p:nvSpPr>
        <p:spPr bwMode="auto">
          <a:xfrm flipH="1">
            <a:off x="1746888" y="5301563"/>
            <a:ext cx="1859318" cy="430879"/>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a:solidFill>
                  <a:schemeClr val="bg1"/>
                </a:solidFill>
                <a:latin typeface="+mn-lt"/>
                <a:ea typeface="+mn-ea"/>
                <a:cs typeface="+mn-ea"/>
                <a:sym typeface="+mn-lt"/>
              </a:rPr>
              <a:t>输入标题</a:t>
            </a:r>
            <a:endParaRPr lang="en-US" altLang="ko-KR" sz="2200" kern="0" dirty="0">
              <a:solidFill>
                <a:schemeClr val="bg1"/>
              </a:solidFill>
              <a:latin typeface="+mn-lt"/>
              <a:ea typeface="+mn-ea"/>
              <a:cs typeface="+mn-ea"/>
              <a:sym typeface="+mn-lt"/>
            </a:endParaRPr>
          </a:p>
        </p:txBody>
      </p:sp>
      <p:grpSp>
        <p:nvGrpSpPr>
          <p:cNvPr id="26" name="组合 25">
            <a:extLst>
              <a:ext uri="{FF2B5EF4-FFF2-40B4-BE49-F238E27FC236}">
                <a16:creationId xmlns:a16="http://schemas.microsoft.com/office/drawing/2014/main" xmlns="" id="{1D8A47A6-2A76-4DD1-8AB3-AE7FD36EA76B}"/>
              </a:ext>
            </a:extLst>
          </p:cNvPr>
          <p:cNvGrpSpPr/>
          <p:nvPr/>
        </p:nvGrpSpPr>
        <p:grpSpPr>
          <a:xfrm>
            <a:off x="5588161" y="2926317"/>
            <a:ext cx="792364" cy="792365"/>
            <a:chOff x="5556077" y="2781175"/>
            <a:chExt cx="792364" cy="792365"/>
          </a:xfrm>
          <a:solidFill>
            <a:schemeClr val="bg1"/>
          </a:solidFill>
        </p:grpSpPr>
        <p:sp>
          <p:nvSpPr>
            <p:cNvPr id="27" name="Oval 50">
              <a:extLst>
                <a:ext uri="{FF2B5EF4-FFF2-40B4-BE49-F238E27FC236}">
                  <a16:creationId xmlns:a16="http://schemas.microsoft.com/office/drawing/2014/main" xmlns="" id="{CDEB526E-2775-4145-8808-18DC7BA1B302}"/>
                </a:ext>
              </a:extLst>
            </p:cNvPr>
            <p:cNvSpPr/>
            <p:nvPr/>
          </p:nvSpPr>
          <p:spPr>
            <a:xfrm>
              <a:off x="5556077" y="2781175"/>
              <a:ext cx="792364" cy="792365"/>
            </a:xfrm>
            <a:prstGeom prst="ellipse">
              <a:avLst/>
            </a:prstGeom>
            <a:gradFill>
              <a:gsLst>
                <a:gs pos="100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grpSp>
          <p:nvGrpSpPr>
            <p:cNvPr id="28" name="组合 56">
              <a:extLst>
                <a:ext uri="{FF2B5EF4-FFF2-40B4-BE49-F238E27FC236}">
                  <a16:creationId xmlns:a16="http://schemas.microsoft.com/office/drawing/2014/main" xmlns="" id="{E1C1809A-50AB-4D25-8CBB-DB8298A65921}"/>
                </a:ext>
              </a:extLst>
            </p:cNvPr>
            <p:cNvGrpSpPr>
              <a:grpSpLocks noChangeAspect="1"/>
            </p:cNvGrpSpPr>
            <p:nvPr/>
          </p:nvGrpSpPr>
          <p:grpSpPr>
            <a:xfrm>
              <a:off x="5805695" y="2930428"/>
              <a:ext cx="293129" cy="493858"/>
              <a:chOff x="6982613" y="4660429"/>
              <a:chExt cx="292099" cy="492124"/>
            </a:xfrm>
            <a:grpFill/>
          </p:grpSpPr>
          <p:sp>
            <p:nvSpPr>
              <p:cNvPr id="29" name="Freeform 15">
                <a:extLst>
                  <a:ext uri="{FF2B5EF4-FFF2-40B4-BE49-F238E27FC236}">
                    <a16:creationId xmlns:a16="http://schemas.microsoft.com/office/drawing/2014/main" xmlns="" id="{42D1A4C2-9307-42F5-A2BA-1DCD22D9797E}"/>
                  </a:ext>
                </a:extLst>
              </p:cNvPr>
              <p:cNvSpPr>
                <a:spLocks noEditPoints="1"/>
              </p:cNvSpPr>
              <p:nvPr/>
            </p:nvSpPr>
            <p:spPr bwMode="auto">
              <a:xfrm>
                <a:off x="6982613" y="4660429"/>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headEnd/>
                <a:tailEnd/>
              </a:ln>
            </p:spPr>
            <p:txBody>
              <a:bodyPr/>
              <a:lstStyle/>
              <a:p>
                <a:pPr>
                  <a:defRPr/>
                </a:pPr>
                <a:endParaRPr lang="en-US" sz="2400" kern="0" dirty="0">
                  <a:solidFill>
                    <a:schemeClr val="bg1"/>
                  </a:solidFill>
                  <a:cs typeface="+mn-ea"/>
                  <a:sym typeface="+mn-lt"/>
                </a:endParaRPr>
              </a:p>
            </p:txBody>
          </p:sp>
          <p:sp>
            <p:nvSpPr>
              <p:cNvPr id="30" name="Freeform 16">
                <a:extLst>
                  <a:ext uri="{FF2B5EF4-FFF2-40B4-BE49-F238E27FC236}">
                    <a16:creationId xmlns:a16="http://schemas.microsoft.com/office/drawing/2014/main" xmlns="" id="{FF0BC6E3-3ED6-4E02-89C6-5D9D9B160EFB}"/>
                  </a:ext>
                </a:extLst>
              </p:cNvPr>
              <p:cNvSpPr>
                <a:spLocks noEditPoints="1"/>
              </p:cNvSpPr>
              <p:nvPr/>
            </p:nvSpPr>
            <p:spPr bwMode="auto">
              <a:xfrm>
                <a:off x="7006425" y="4706468"/>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headEnd/>
                <a:tailEnd/>
              </a:ln>
            </p:spPr>
            <p:txBody>
              <a:bodyPr/>
              <a:lstStyle/>
              <a:p>
                <a:pPr>
                  <a:defRPr/>
                </a:pPr>
                <a:endParaRPr lang="en-US" sz="2400" kern="0" dirty="0">
                  <a:solidFill>
                    <a:schemeClr val="bg1"/>
                  </a:solidFill>
                  <a:cs typeface="+mn-ea"/>
                  <a:sym typeface="+mn-lt"/>
                </a:endParaRPr>
              </a:p>
            </p:txBody>
          </p:sp>
          <p:sp>
            <p:nvSpPr>
              <p:cNvPr id="31" name="Freeform 17">
                <a:extLst>
                  <a:ext uri="{FF2B5EF4-FFF2-40B4-BE49-F238E27FC236}">
                    <a16:creationId xmlns:a16="http://schemas.microsoft.com/office/drawing/2014/main" xmlns="" id="{1C0A6149-92CC-430C-9FF9-DA0C27A41246}"/>
                  </a:ext>
                </a:extLst>
              </p:cNvPr>
              <p:cNvSpPr>
                <a:spLocks/>
              </p:cNvSpPr>
              <p:nvPr/>
            </p:nvSpPr>
            <p:spPr bwMode="auto">
              <a:xfrm>
                <a:off x="7046112" y="4827118"/>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headEnd/>
                <a:tailEnd/>
              </a:ln>
            </p:spPr>
            <p:txBody>
              <a:bodyPr/>
              <a:lstStyle/>
              <a:p>
                <a:pPr>
                  <a:defRPr/>
                </a:pPr>
                <a:endParaRPr lang="en-US" sz="2400" kern="0" dirty="0">
                  <a:solidFill>
                    <a:schemeClr val="bg1"/>
                  </a:solidFill>
                  <a:cs typeface="+mn-ea"/>
                  <a:sym typeface="+mn-lt"/>
                </a:endParaRPr>
              </a:p>
            </p:txBody>
          </p:sp>
        </p:grpSp>
      </p:grpSp>
      <p:grpSp>
        <p:nvGrpSpPr>
          <p:cNvPr id="32" name="组合 31">
            <a:extLst>
              <a:ext uri="{FF2B5EF4-FFF2-40B4-BE49-F238E27FC236}">
                <a16:creationId xmlns:a16="http://schemas.microsoft.com/office/drawing/2014/main" xmlns="" id="{E932E15C-C5DE-4FBF-B71D-B7B3DDF59A46}"/>
              </a:ext>
            </a:extLst>
          </p:cNvPr>
          <p:cNvGrpSpPr/>
          <p:nvPr/>
        </p:nvGrpSpPr>
        <p:grpSpPr>
          <a:xfrm>
            <a:off x="4166527" y="5153274"/>
            <a:ext cx="792364" cy="792365"/>
            <a:chOff x="4070275" y="5008132"/>
            <a:chExt cx="792364" cy="792365"/>
          </a:xfrm>
          <a:solidFill>
            <a:schemeClr val="bg1"/>
          </a:solidFill>
        </p:grpSpPr>
        <p:sp>
          <p:nvSpPr>
            <p:cNvPr id="33" name="Oval 57">
              <a:extLst>
                <a:ext uri="{FF2B5EF4-FFF2-40B4-BE49-F238E27FC236}">
                  <a16:creationId xmlns:a16="http://schemas.microsoft.com/office/drawing/2014/main" xmlns="" id="{2B2086B6-524A-48F6-B467-4FD8BEE4AADB}"/>
                </a:ext>
              </a:extLst>
            </p:cNvPr>
            <p:cNvSpPr/>
            <p:nvPr/>
          </p:nvSpPr>
          <p:spPr>
            <a:xfrm>
              <a:off x="4070275" y="5008132"/>
              <a:ext cx="792364" cy="792365"/>
            </a:xfrm>
            <a:prstGeom prst="ellipse">
              <a:avLst/>
            </a:prstGeom>
            <a:gradFill>
              <a:gsLst>
                <a:gs pos="95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34" name="Freeform 12">
              <a:extLst>
                <a:ext uri="{FF2B5EF4-FFF2-40B4-BE49-F238E27FC236}">
                  <a16:creationId xmlns:a16="http://schemas.microsoft.com/office/drawing/2014/main" xmlns="" id="{AF3EEAB3-0ED0-4686-9063-8B97656D30DC}"/>
                </a:ext>
              </a:extLst>
            </p:cNvPr>
            <p:cNvSpPr>
              <a:spLocks noEditPoints="1"/>
            </p:cNvSpPr>
            <p:nvPr/>
          </p:nvSpPr>
          <p:spPr bwMode="auto">
            <a:xfrm>
              <a:off x="4313127" y="5192460"/>
              <a:ext cx="303041" cy="42834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headEnd/>
              <a:tailEnd/>
            </a:ln>
          </p:spPr>
          <p:txBody>
            <a:bodyPr/>
            <a:lstStyle/>
            <a:p>
              <a:pPr>
                <a:defRPr/>
              </a:pPr>
              <a:endParaRPr lang="en-US" sz="2400" kern="0" dirty="0">
                <a:solidFill>
                  <a:schemeClr val="bg1"/>
                </a:solidFill>
                <a:cs typeface="+mn-ea"/>
                <a:sym typeface="+mn-lt"/>
              </a:endParaRPr>
            </a:p>
          </p:txBody>
        </p:sp>
      </p:grpSp>
      <p:grpSp>
        <p:nvGrpSpPr>
          <p:cNvPr id="35" name="组合 34">
            <a:extLst>
              <a:ext uri="{FF2B5EF4-FFF2-40B4-BE49-F238E27FC236}">
                <a16:creationId xmlns:a16="http://schemas.microsoft.com/office/drawing/2014/main" xmlns="" id="{1A3D096F-3A78-437A-B876-34899D958962}"/>
              </a:ext>
            </a:extLst>
          </p:cNvPr>
          <p:cNvGrpSpPr/>
          <p:nvPr/>
        </p:nvGrpSpPr>
        <p:grpSpPr>
          <a:xfrm>
            <a:off x="6275397" y="1835845"/>
            <a:ext cx="792364" cy="792365"/>
            <a:chOff x="6275397" y="1688395"/>
            <a:chExt cx="792364" cy="792365"/>
          </a:xfrm>
          <a:solidFill>
            <a:schemeClr val="bg1"/>
          </a:solidFill>
        </p:grpSpPr>
        <p:sp>
          <p:nvSpPr>
            <p:cNvPr id="36" name="Oval 49">
              <a:extLst>
                <a:ext uri="{FF2B5EF4-FFF2-40B4-BE49-F238E27FC236}">
                  <a16:creationId xmlns:a16="http://schemas.microsoft.com/office/drawing/2014/main" xmlns="" id="{833BCA75-205D-4156-A5FE-9926E14E0E9F}"/>
                </a:ext>
              </a:extLst>
            </p:cNvPr>
            <p:cNvSpPr/>
            <p:nvPr/>
          </p:nvSpPr>
          <p:spPr>
            <a:xfrm>
              <a:off x="6275397" y="1688395"/>
              <a:ext cx="792364" cy="792365"/>
            </a:xfrm>
            <a:prstGeom prst="ellipse">
              <a:avLst/>
            </a:prstGeom>
            <a:gradFill>
              <a:gsLst>
                <a:gs pos="100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grpSp>
          <p:nvGrpSpPr>
            <p:cNvPr id="37" name="组合 65">
              <a:extLst>
                <a:ext uri="{FF2B5EF4-FFF2-40B4-BE49-F238E27FC236}">
                  <a16:creationId xmlns:a16="http://schemas.microsoft.com/office/drawing/2014/main" xmlns="" id="{9C1D258C-9DE3-409E-B891-7F739474801E}"/>
                </a:ext>
              </a:extLst>
            </p:cNvPr>
            <p:cNvGrpSpPr/>
            <p:nvPr/>
          </p:nvGrpSpPr>
          <p:grpSpPr>
            <a:xfrm>
              <a:off x="6414717" y="1849486"/>
              <a:ext cx="513724" cy="470183"/>
              <a:chOff x="2158354" y="2417495"/>
              <a:chExt cx="550987" cy="504288"/>
            </a:xfrm>
            <a:grpFill/>
          </p:grpSpPr>
          <p:sp>
            <p:nvSpPr>
              <p:cNvPr id="38" name="Freeform 26">
                <a:extLst>
                  <a:ext uri="{FF2B5EF4-FFF2-40B4-BE49-F238E27FC236}">
                    <a16:creationId xmlns:a16="http://schemas.microsoft.com/office/drawing/2014/main" xmlns="" id="{3D806E94-53F7-4D61-9667-EB335CFB5B4A}"/>
                  </a:ext>
                </a:extLst>
              </p:cNvPr>
              <p:cNvSpPr>
                <a:spLocks noEditPoints="1"/>
              </p:cNvSpPr>
              <p:nvPr/>
            </p:nvSpPr>
            <p:spPr bwMode="auto">
              <a:xfrm>
                <a:off x="2158354" y="2417495"/>
                <a:ext cx="357759" cy="35911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headEnd/>
                <a:tailEnd/>
              </a:ln>
            </p:spPr>
            <p:txBody>
              <a:bodyPr/>
              <a:lstStyle/>
              <a:p>
                <a:pPr>
                  <a:defRPr/>
                </a:pPr>
                <a:endParaRPr lang="da-DK" sz="2400" kern="0" dirty="0">
                  <a:solidFill>
                    <a:schemeClr val="bg1"/>
                  </a:solidFill>
                  <a:cs typeface="+mn-ea"/>
                  <a:sym typeface="+mn-lt"/>
                </a:endParaRPr>
              </a:p>
            </p:txBody>
          </p:sp>
          <p:sp>
            <p:nvSpPr>
              <p:cNvPr id="39" name="Freeform 27">
                <a:extLst>
                  <a:ext uri="{FF2B5EF4-FFF2-40B4-BE49-F238E27FC236}">
                    <a16:creationId xmlns:a16="http://schemas.microsoft.com/office/drawing/2014/main" xmlns="" id="{E5E2D317-C933-46D3-8A2C-3B2C1426579A}"/>
                  </a:ext>
                </a:extLst>
              </p:cNvPr>
              <p:cNvSpPr>
                <a:spLocks noEditPoints="1"/>
              </p:cNvSpPr>
              <p:nvPr/>
            </p:nvSpPr>
            <p:spPr bwMode="auto">
              <a:xfrm>
                <a:off x="2454892" y="2665819"/>
                <a:ext cx="254449" cy="255964"/>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headEnd/>
                <a:tailEnd/>
              </a:ln>
            </p:spPr>
            <p:txBody>
              <a:bodyPr/>
              <a:lstStyle/>
              <a:p>
                <a:pPr>
                  <a:defRPr/>
                </a:pPr>
                <a:endParaRPr lang="da-DK" sz="2400" kern="0" dirty="0">
                  <a:solidFill>
                    <a:schemeClr val="bg1"/>
                  </a:solidFill>
                  <a:cs typeface="+mn-ea"/>
                  <a:sym typeface="+mn-lt"/>
                </a:endParaRPr>
              </a:p>
            </p:txBody>
          </p:sp>
        </p:grpSp>
      </p:grpSp>
      <p:grpSp>
        <p:nvGrpSpPr>
          <p:cNvPr id="40" name="组合 39">
            <a:extLst>
              <a:ext uri="{FF2B5EF4-FFF2-40B4-BE49-F238E27FC236}">
                <a16:creationId xmlns:a16="http://schemas.microsoft.com/office/drawing/2014/main" xmlns="" id="{D61E6B55-5171-46C0-A19C-B0E904A0F636}"/>
              </a:ext>
            </a:extLst>
          </p:cNvPr>
          <p:cNvGrpSpPr/>
          <p:nvPr/>
        </p:nvGrpSpPr>
        <p:grpSpPr>
          <a:xfrm>
            <a:off x="4886646" y="4061526"/>
            <a:ext cx="792364" cy="792365"/>
            <a:chOff x="4899179" y="3916384"/>
            <a:chExt cx="792364" cy="792365"/>
          </a:xfrm>
          <a:solidFill>
            <a:schemeClr val="bg1"/>
          </a:solidFill>
        </p:grpSpPr>
        <p:sp>
          <p:nvSpPr>
            <p:cNvPr id="41" name="Oval 56">
              <a:extLst>
                <a:ext uri="{FF2B5EF4-FFF2-40B4-BE49-F238E27FC236}">
                  <a16:creationId xmlns:a16="http://schemas.microsoft.com/office/drawing/2014/main" xmlns="" id="{452A2CE0-0204-4B77-A59D-07F0B2252F4E}"/>
                </a:ext>
              </a:extLst>
            </p:cNvPr>
            <p:cNvSpPr/>
            <p:nvPr/>
          </p:nvSpPr>
          <p:spPr>
            <a:xfrm>
              <a:off x="4899179" y="3916384"/>
              <a:ext cx="792364" cy="792365"/>
            </a:xfrm>
            <a:prstGeom prst="ellipse">
              <a:avLst/>
            </a:prstGeom>
            <a:gradFill>
              <a:gsLst>
                <a:gs pos="100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42" name="Freeform 41">
              <a:extLst>
                <a:ext uri="{FF2B5EF4-FFF2-40B4-BE49-F238E27FC236}">
                  <a16:creationId xmlns:a16="http://schemas.microsoft.com/office/drawing/2014/main" xmlns="" id="{2C508001-AFDE-47D2-A61B-9678E4A73EE2}"/>
                </a:ext>
              </a:extLst>
            </p:cNvPr>
            <p:cNvSpPr>
              <a:spLocks noChangeAspect="1" noEditPoints="1"/>
            </p:cNvSpPr>
            <p:nvPr/>
          </p:nvSpPr>
          <p:spPr bwMode="auto">
            <a:xfrm>
              <a:off x="5072106" y="4133218"/>
              <a:ext cx="446510" cy="35869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headEnd/>
              <a:tailEnd/>
            </a:ln>
          </p:spPr>
          <p:txBody>
            <a:bodyPr/>
            <a:lstStyle/>
            <a:p>
              <a:pPr>
                <a:defRPr/>
              </a:pPr>
              <a:endParaRPr lang="en-US" sz="2400" kern="0" dirty="0">
                <a:solidFill>
                  <a:schemeClr val="bg1"/>
                </a:solidFill>
                <a:cs typeface="+mn-ea"/>
                <a:sym typeface="+mn-lt"/>
              </a:endParaRPr>
            </a:p>
          </p:txBody>
        </p:sp>
      </p:grpSp>
      <p:sp>
        <p:nvSpPr>
          <p:cNvPr id="43" name="TextBox 64">
            <a:extLst>
              <a:ext uri="{FF2B5EF4-FFF2-40B4-BE49-F238E27FC236}">
                <a16:creationId xmlns:a16="http://schemas.microsoft.com/office/drawing/2014/main" xmlns="" id="{1915756B-864C-4176-8BF8-BB71B818FD82}"/>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
        <p:nvSpPr>
          <p:cNvPr id="44" name="Rectangle 23">
            <a:extLst>
              <a:ext uri="{FF2B5EF4-FFF2-40B4-BE49-F238E27FC236}">
                <a16:creationId xmlns:a16="http://schemas.microsoft.com/office/drawing/2014/main" xmlns="" id="{32A10330-9F43-479D-B1EA-A5873E9352E8}"/>
              </a:ext>
            </a:extLst>
          </p:cNvPr>
          <p:cNvSpPr/>
          <p:nvPr/>
        </p:nvSpPr>
        <p:spPr>
          <a:xfrm>
            <a:off x="7483564" y="1874106"/>
            <a:ext cx="3445693" cy="738664"/>
          </a:xfrm>
          <a:prstGeom prst="rect">
            <a:avLst/>
          </a:prstGeom>
        </p:spPr>
        <p:txBody>
          <a:bodyPr wrap="square">
            <a:spAutoFit/>
          </a:bodyPr>
          <a:lstStyle/>
          <a:p>
            <a:pPr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45" name="Rectangle 23">
            <a:extLst>
              <a:ext uri="{FF2B5EF4-FFF2-40B4-BE49-F238E27FC236}">
                <a16:creationId xmlns:a16="http://schemas.microsoft.com/office/drawing/2014/main" xmlns="" id="{A2BDFB03-F683-45A5-9E21-A40F93D191B1}"/>
              </a:ext>
            </a:extLst>
          </p:cNvPr>
          <p:cNvSpPr/>
          <p:nvPr/>
        </p:nvSpPr>
        <p:spPr>
          <a:xfrm>
            <a:off x="6843178" y="3020831"/>
            <a:ext cx="3848749" cy="738664"/>
          </a:xfrm>
          <a:prstGeom prst="rect">
            <a:avLst/>
          </a:prstGeom>
        </p:spPr>
        <p:txBody>
          <a:bodyPr wrap="square">
            <a:spAutoFit/>
          </a:bodyPr>
          <a:lstStyle/>
          <a:p>
            <a:pPr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46" name="Rectangle 23">
            <a:extLst>
              <a:ext uri="{FF2B5EF4-FFF2-40B4-BE49-F238E27FC236}">
                <a16:creationId xmlns:a16="http://schemas.microsoft.com/office/drawing/2014/main" xmlns="" id="{1BE4C222-41E6-4382-B14B-1EFDED700BEC}"/>
              </a:ext>
            </a:extLst>
          </p:cNvPr>
          <p:cNvSpPr/>
          <p:nvPr/>
        </p:nvSpPr>
        <p:spPr>
          <a:xfrm>
            <a:off x="6067184" y="4287209"/>
            <a:ext cx="5050759" cy="523220"/>
          </a:xfrm>
          <a:prstGeom prst="rect">
            <a:avLst/>
          </a:prstGeom>
        </p:spPr>
        <p:txBody>
          <a:bodyPr wrap="square">
            <a:spAutoFit/>
          </a:bodyPr>
          <a:lstStyle/>
          <a:p>
            <a:pPr defTabSz="1828800" rtl="0"/>
            <a:r>
              <a:rPr lang="en-US" sz="1400" kern="1200" noProof="1">
                <a:solidFill>
                  <a:schemeClr val="bg1"/>
                </a:solidFill>
                <a:cs typeface="+mn-ea"/>
                <a:sym typeface="+mn-lt"/>
              </a:rPr>
              <a:t>Lorem ipsum dolor sit amet, consectetur adipiscing elit. Nulla imperdiet volutpat dui at fermentum..</a:t>
            </a:r>
          </a:p>
        </p:txBody>
      </p:sp>
      <p:sp>
        <p:nvSpPr>
          <p:cNvPr id="47" name="Rectangle 23">
            <a:extLst>
              <a:ext uri="{FF2B5EF4-FFF2-40B4-BE49-F238E27FC236}">
                <a16:creationId xmlns:a16="http://schemas.microsoft.com/office/drawing/2014/main" xmlns="" id="{99B9C72C-076B-4958-9A97-689C9F06EF11}"/>
              </a:ext>
            </a:extLst>
          </p:cNvPr>
          <p:cNvSpPr/>
          <p:nvPr/>
        </p:nvSpPr>
        <p:spPr>
          <a:xfrm>
            <a:off x="5501215" y="5347849"/>
            <a:ext cx="5747356" cy="523220"/>
          </a:xfrm>
          <a:prstGeom prst="rect">
            <a:avLst/>
          </a:prstGeom>
        </p:spPr>
        <p:txBody>
          <a:bodyPr wrap="square">
            <a:spAutoFit/>
          </a:bodyPr>
          <a:lstStyle/>
          <a:p>
            <a:pPr defTabSz="1828800" rtl="0"/>
            <a:r>
              <a:rPr lang="en-US" sz="1400" kern="1200" noProof="1">
                <a:solidFill>
                  <a:schemeClr val="bg1"/>
                </a:solidFill>
                <a:cs typeface="+mn-ea"/>
                <a:sym typeface="+mn-lt"/>
              </a:rPr>
              <a:t>Lorem ipsum dolor sit amet, consectetur adipiscing elit. Nulla imperdiet volutpat dui at fermentum..</a:t>
            </a:r>
          </a:p>
        </p:txBody>
      </p:sp>
    </p:spTree>
    <p:extLst>
      <p:ext uri="{BB962C8B-B14F-4D97-AF65-F5344CB8AC3E}">
        <p14:creationId xmlns:p14="http://schemas.microsoft.com/office/powerpoint/2010/main" val="46586763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400"/>
                                        <p:tgtEl>
                                          <p:spTgt spid="2"/>
                                        </p:tgtEl>
                                      </p:cBhvr>
                                    </p:animEffect>
                                  </p:childTnLst>
                                </p:cTn>
                              </p:par>
                            </p:childTnLst>
                          </p:cTn>
                        </p:par>
                        <p:par>
                          <p:cTn id="8" fill="hold">
                            <p:stCondLst>
                              <p:cond delay="400"/>
                            </p:stCondLst>
                            <p:childTnLst>
                              <p:par>
                                <p:cTn id="9" presetID="22" presetClass="entr" presetSubtype="2"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250"/>
                                        <p:tgtEl>
                                          <p:spTgt spid="14"/>
                                        </p:tgtEl>
                                      </p:cBhvr>
                                    </p:animEffect>
                                  </p:childTnLst>
                                </p:cTn>
                              </p:par>
                            </p:childTnLst>
                          </p:cTn>
                        </p:par>
                        <p:par>
                          <p:cTn id="12" fill="hold">
                            <p:stCondLst>
                              <p:cond delay="65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15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1650"/>
                            </p:stCondLst>
                            <p:childTnLst>
                              <p:par>
                                <p:cTn id="21" presetID="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350" fill="hold"/>
                                        <p:tgtEl>
                                          <p:spTgt spid="35"/>
                                        </p:tgtEl>
                                        <p:attrNameLst>
                                          <p:attrName>ppt_x</p:attrName>
                                        </p:attrNameLst>
                                      </p:cBhvr>
                                      <p:tavLst>
                                        <p:tav tm="0">
                                          <p:val>
                                            <p:strVal val="1+#ppt_w/2"/>
                                          </p:val>
                                        </p:tav>
                                        <p:tav tm="100000">
                                          <p:val>
                                            <p:strVal val="#ppt_x"/>
                                          </p:val>
                                        </p:tav>
                                      </p:tavLst>
                                    </p:anim>
                                    <p:anim calcmode="lin" valueType="num">
                                      <p:cBhvr additive="base">
                                        <p:cTn id="24" dur="350" fill="hold"/>
                                        <p:tgtEl>
                                          <p:spTgt spid="3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400"/>
                                        <p:tgtEl>
                                          <p:spTgt spid="5"/>
                                        </p:tgtEl>
                                      </p:cBhvr>
                                    </p:animEffect>
                                  </p:childTnLst>
                                </p:cTn>
                              </p:par>
                            </p:childTnLst>
                          </p:cTn>
                        </p:par>
                        <p:par>
                          <p:cTn id="29" fill="hold">
                            <p:stCondLst>
                              <p:cond delay="2400"/>
                            </p:stCondLst>
                            <p:childTnLst>
                              <p:par>
                                <p:cTn id="30" presetID="22" presetClass="entr" presetSubtype="2"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250"/>
                                        <p:tgtEl>
                                          <p:spTgt spid="15"/>
                                        </p:tgtEl>
                                      </p:cBhvr>
                                    </p:animEffect>
                                  </p:childTnLst>
                                </p:cTn>
                              </p:par>
                            </p:childTnLst>
                          </p:cTn>
                        </p:par>
                        <p:par>
                          <p:cTn id="33" fill="hold">
                            <p:stCondLst>
                              <p:cond delay="265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par>
                          <p:cTn id="37" fill="hold">
                            <p:stCondLst>
                              <p:cond delay="3150"/>
                            </p:stCondLst>
                            <p:childTnLst>
                              <p:par>
                                <p:cTn id="38" presetID="22" presetClass="entr" presetSubtype="8"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childTnLst>
                          </p:cTn>
                        </p:par>
                        <p:par>
                          <p:cTn id="41" fill="hold">
                            <p:stCondLst>
                              <p:cond delay="3650"/>
                            </p:stCondLst>
                            <p:childTnLst>
                              <p:par>
                                <p:cTn id="42" presetID="2" presetClass="entr" presetSubtype="2"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350" fill="hold"/>
                                        <p:tgtEl>
                                          <p:spTgt spid="26"/>
                                        </p:tgtEl>
                                        <p:attrNameLst>
                                          <p:attrName>ppt_x</p:attrName>
                                        </p:attrNameLst>
                                      </p:cBhvr>
                                      <p:tavLst>
                                        <p:tav tm="0">
                                          <p:val>
                                            <p:strVal val="1+#ppt_w/2"/>
                                          </p:val>
                                        </p:tav>
                                        <p:tav tm="100000">
                                          <p:val>
                                            <p:strVal val="#ppt_x"/>
                                          </p:val>
                                        </p:tav>
                                      </p:tavLst>
                                    </p:anim>
                                    <p:anim calcmode="lin" valueType="num">
                                      <p:cBhvr additive="base">
                                        <p:cTn id="45" dur="350" fill="hold"/>
                                        <p:tgtEl>
                                          <p:spTgt spid="26"/>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400"/>
                                        <p:tgtEl>
                                          <p:spTgt spid="8"/>
                                        </p:tgtEl>
                                      </p:cBhvr>
                                    </p:animEffect>
                                  </p:childTnLst>
                                </p:cTn>
                              </p:par>
                            </p:childTnLst>
                          </p:cTn>
                        </p:par>
                        <p:par>
                          <p:cTn id="50" fill="hold">
                            <p:stCondLst>
                              <p:cond delay="4400"/>
                            </p:stCondLst>
                            <p:childTnLst>
                              <p:par>
                                <p:cTn id="51" presetID="22" presetClass="entr" presetSubtype="2"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right)">
                                      <p:cBhvr>
                                        <p:cTn id="53" dur="250"/>
                                        <p:tgtEl>
                                          <p:spTgt spid="16"/>
                                        </p:tgtEl>
                                      </p:cBhvr>
                                    </p:animEffect>
                                  </p:childTnLst>
                                </p:cTn>
                              </p:par>
                            </p:childTnLst>
                          </p:cTn>
                        </p:par>
                        <p:par>
                          <p:cTn id="54" fill="hold">
                            <p:stCondLst>
                              <p:cond delay="4650"/>
                            </p:stCondLst>
                            <p:childTnLst>
                              <p:par>
                                <p:cTn id="55" presetID="22" presetClass="entr" presetSubtype="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par>
                          <p:cTn id="58" fill="hold">
                            <p:stCondLst>
                              <p:cond delay="5150"/>
                            </p:stCondLst>
                            <p:childTnLst>
                              <p:par>
                                <p:cTn id="59" presetID="22" presetClass="entr" presetSubtype="8"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5650"/>
                            </p:stCondLst>
                            <p:childTnLst>
                              <p:par>
                                <p:cTn id="63" presetID="2" presetClass="entr" presetSubtype="2"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additive="base">
                                        <p:cTn id="65" dur="350" fill="hold"/>
                                        <p:tgtEl>
                                          <p:spTgt spid="40"/>
                                        </p:tgtEl>
                                        <p:attrNameLst>
                                          <p:attrName>ppt_x</p:attrName>
                                        </p:attrNameLst>
                                      </p:cBhvr>
                                      <p:tavLst>
                                        <p:tav tm="0">
                                          <p:val>
                                            <p:strVal val="1+#ppt_w/2"/>
                                          </p:val>
                                        </p:tav>
                                        <p:tav tm="100000">
                                          <p:val>
                                            <p:strVal val="#ppt_x"/>
                                          </p:val>
                                        </p:tav>
                                      </p:tavLst>
                                    </p:anim>
                                    <p:anim calcmode="lin" valueType="num">
                                      <p:cBhvr additive="base">
                                        <p:cTn id="66" dur="350" fill="hold"/>
                                        <p:tgtEl>
                                          <p:spTgt spid="40"/>
                                        </p:tgtEl>
                                        <p:attrNameLst>
                                          <p:attrName>ppt_y</p:attrName>
                                        </p:attrNameLst>
                                      </p:cBhvr>
                                      <p:tavLst>
                                        <p:tav tm="0">
                                          <p:val>
                                            <p:strVal val="#ppt_y"/>
                                          </p:val>
                                        </p:tav>
                                        <p:tav tm="100000">
                                          <p:val>
                                            <p:strVal val="#ppt_y"/>
                                          </p:val>
                                        </p:tav>
                                      </p:tavLst>
                                    </p:anim>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400"/>
                                        <p:tgtEl>
                                          <p:spTgt spid="11"/>
                                        </p:tgtEl>
                                      </p:cBhvr>
                                    </p:animEffect>
                                  </p:childTnLst>
                                </p:cTn>
                              </p:par>
                            </p:childTnLst>
                          </p:cTn>
                        </p:par>
                        <p:par>
                          <p:cTn id="71" fill="hold">
                            <p:stCondLst>
                              <p:cond delay="6400"/>
                            </p:stCondLst>
                            <p:childTnLst>
                              <p:par>
                                <p:cTn id="72" presetID="22" presetClass="entr" presetSubtype="2"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right)">
                                      <p:cBhvr>
                                        <p:cTn id="74" dur="250"/>
                                        <p:tgtEl>
                                          <p:spTgt spid="17"/>
                                        </p:tgtEl>
                                      </p:cBhvr>
                                    </p:animEffect>
                                  </p:childTnLst>
                                </p:cTn>
                              </p:par>
                            </p:childTnLst>
                          </p:cTn>
                        </p:par>
                        <p:par>
                          <p:cTn id="75" fill="hold">
                            <p:stCondLst>
                              <p:cond delay="6650"/>
                            </p:stCondLst>
                            <p:childTnLst>
                              <p:par>
                                <p:cTn id="76" presetID="22" presetClass="entr" presetSubtype="8"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par>
                          <p:cTn id="79" fill="hold">
                            <p:stCondLst>
                              <p:cond delay="715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par>
                          <p:cTn id="83" fill="hold">
                            <p:stCondLst>
                              <p:cond delay="7650"/>
                            </p:stCondLst>
                            <p:childTnLst>
                              <p:par>
                                <p:cTn id="84" presetID="2" presetClass="entr" presetSubtype="2"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350" fill="hold"/>
                                        <p:tgtEl>
                                          <p:spTgt spid="32"/>
                                        </p:tgtEl>
                                        <p:attrNameLst>
                                          <p:attrName>ppt_x</p:attrName>
                                        </p:attrNameLst>
                                      </p:cBhvr>
                                      <p:tavLst>
                                        <p:tav tm="0">
                                          <p:val>
                                            <p:strVal val="1+#ppt_w/2"/>
                                          </p:val>
                                        </p:tav>
                                        <p:tav tm="100000">
                                          <p:val>
                                            <p:strVal val="#ppt_x"/>
                                          </p:val>
                                        </p:tav>
                                      </p:tavLst>
                                    </p:anim>
                                    <p:anim calcmode="lin" valueType="num">
                                      <p:cBhvr additive="base">
                                        <p:cTn id="87" dur="350" fill="hold"/>
                                        <p:tgtEl>
                                          <p:spTgt spid="32"/>
                                        </p:tgtEl>
                                        <p:attrNameLst>
                                          <p:attrName>ppt_y</p:attrName>
                                        </p:attrNameLst>
                                      </p:cBhvr>
                                      <p:tavLst>
                                        <p:tav tm="0">
                                          <p:val>
                                            <p:strVal val="#ppt_y"/>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1000"/>
                                        <p:tgtEl>
                                          <p:spTgt spid="44"/>
                                        </p:tgtEl>
                                      </p:cBhvr>
                                    </p:animEffect>
                                    <p:anim calcmode="lin" valueType="num">
                                      <p:cBhvr>
                                        <p:cTn id="91" dur="1000" fill="hold"/>
                                        <p:tgtEl>
                                          <p:spTgt spid="44"/>
                                        </p:tgtEl>
                                        <p:attrNameLst>
                                          <p:attrName>ppt_x</p:attrName>
                                        </p:attrNameLst>
                                      </p:cBhvr>
                                      <p:tavLst>
                                        <p:tav tm="0">
                                          <p:val>
                                            <p:strVal val="#ppt_x"/>
                                          </p:val>
                                        </p:tav>
                                        <p:tav tm="100000">
                                          <p:val>
                                            <p:strVal val="#ppt_x"/>
                                          </p:val>
                                        </p:tav>
                                      </p:tavLst>
                                    </p:anim>
                                    <p:anim calcmode="lin" valueType="num">
                                      <p:cBhvr>
                                        <p:cTn id="92" dur="1000" fill="hold"/>
                                        <p:tgtEl>
                                          <p:spTgt spid="44"/>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anim calcmode="lin" valueType="num">
                                      <p:cBhvr>
                                        <p:cTn id="96" dur="1000" fill="hold"/>
                                        <p:tgtEl>
                                          <p:spTgt spid="45"/>
                                        </p:tgtEl>
                                        <p:attrNameLst>
                                          <p:attrName>ppt_x</p:attrName>
                                        </p:attrNameLst>
                                      </p:cBhvr>
                                      <p:tavLst>
                                        <p:tav tm="0">
                                          <p:val>
                                            <p:strVal val="#ppt_x"/>
                                          </p:val>
                                        </p:tav>
                                        <p:tav tm="100000">
                                          <p:val>
                                            <p:strVal val="#ppt_x"/>
                                          </p:val>
                                        </p:tav>
                                      </p:tavLst>
                                    </p:anim>
                                    <p:anim calcmode="lin" valueType="num">
                                      <p:cBhvr>
                                        <p:cTn id="97" dur="1000" fill="hold"/>
                                        <p:tgtEl>
                                          <p:spTgt spid="4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fade">
                                      <p:cBhvr>
                                        <p:cTn id="100" dur="1000"/>
                                        <p:tgtEl>
                                          <p:spTgt spid="46"/>
                                        </p:tgtEl>
                                      </p:cBhvr>
                                    </p:animEffect>
                                    <p:anim calcmode="lin" valueType="num">
                                      <p:cBhvr>
                                        <p:cTn id="101" dur="1000" fill="hold"/>
                                        <p:tgtEl>
                                          <p:spTgt spid="46"/>
                                        </p:tgtEl>
                                        <p:attrNameLst>
                                          <p:attrName>ppt_x</p:attrName>
                                        </p:attrNameLst>
                                      </p:cBhvr>
                                      <p:tavLst>
                                        <p:tav tm="0">
                                          <p:val>
                                            <p:strVal val="#ppt_x"/>
                                          </p:val>
                                        </p:tav>
                                        <p:tav tm="100000">
                                          <p:val>
                                            <p:strVal val="#ppt_x"/>
                                          </p:val>
                                        </p:tav>
                                      </p:tavLst>
                                    </p:anim>
                                    <p:anim calcmode="lin" valueType="num">
                                      <p:cBhvr>
                                        <p:cTn id="102" dur="1000" fill="hold"/>
                                        <p:tgtEl>
                                          <p:spTgt spid="4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1000"/>
                                        <p:tgtEl>
                                          <p:spTgt spid="47"/>
                                        </p:tgtEl>
                                      </p:cBhvr>
                                    </p:animEffect>
                                    <p:anim calcmode="lin" valueType="num">
                                      <p:cBhvr>
                                        <p:cTn id="106" dur="1000" fill="hold"/>
                                        <p:tgtEl>
                                          <p:spTgt spid="47"/>
                                        </p:tgtEl>
                                        <p:attrNameLst>
                                          <p:attrName>ppt_x</p:attrName>
                                        </p:attrNameLst>
                                      </p:cBhvr>
                                      <p:tavLst>
                                        <p:tav tm="0">
                                          <p:val>
                                            <p:strVal val="#ppt_x"/>
                                          </p:val>
                                        </p:tav>
                                        <p:tav tm="100000">
                                          <p:val>
                                            <p:strVal val="#ppt_x"/>
                                          </p:val>
                                        </p:tav>
                                      </p:tavLst>
                                    </p:anim>
                                    <p:anim calcmode="lin" valueType="num">
                                      <p:cBhvr>
                                        <p:cTn id="10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136">
            <a:extLst>
              <a:ext uri="{FF2B5EF4-FFF2-40B4-BE49-F238E27FC236}">
                <a16:creationId xmlns:a16="http://schemas.microsoft.com/office/drawing/2014/main" xmlns="" id="{765FDC24-960B-4A9D-9A72-985632EF81ED}"/>
              </a:ext>
            </a:extLst>
          </p:cNvPr>
          <p:cNvSpPr txBox="1"/>
          <p:nvPr/>
        </p:nvSpPr>
        <p:spPr>
          <a:xfrm>
            <a:off x="1239761" y="1431596"/>
            <a:ext cx="2657036" cy="400110"/>
          </a:xfrm>
          <a:prstGeom prst="rect">
            <a:avLst/>
          </a:prstGeom>
          <a:noFill/>
        </p:spPr>
        <p:txBody>
          <a:bodyPr wrap="square" rtlCol="0">
            <a:spAutoFit/>
          </a:bodyPr>
          <a:lstStyle/>
          <a:p>
            <a:pPr algn="l" defTabSz="1828800" rtl="0"/>
            <a:r>
              <a:rPr lang="zh-CN" altLang="en-US" sz="2000" b="1" kern="1200" dirty="0">
                <a:solidFill>
                  <a:schemeClr val="bg1"/>
                </a:solidFill>
                <a:cs typeface="+mn-ea"/>
                <a:sym typeface="+mn-lt"/>
              </a:rPr>
              <a:t>小标题</a:t>
            </a:r>
            <a:endParaRPr lang="id-ID" sz="2000" b="1" kern="1200" dirty="0">
              <a:solidFill>
                <a:schemeClr val="bg1"/>
              </a:solidFill>
              <a:cs typeface="+mn-ea"/>
              <a:sym typeface="+mn-lt"/>
            </a:endParaRPr>
          </a:p>
        </p:txBody>
      </p:sp>
      <p:sp>
        <p:nvSpPr>
          <p:cNvPr id="31" name="TextBox 137">
            <a:extLst>
              <a:ext uri="{FF2B5EF4-FFF2-40B4-BE49-F238E27FC236}">
                <a16:creationId xmlns:a16="http://schemas.microsoft.com/office/drawing/2014/main" xmlns="" id="{369C5006-42EB-44E7-A5D1-8A93BF4C3831}"/>
              </a:ext>
            </a:extLst>
          </p:cNvPr>
          <p:cNvSpPr txBox="1"/>
          <p:nvPr/>
        </p:nvSpPr>
        <p:spPr>
          <a:xfrm>
            <a:off x="1239761" y="1781626"/>
            <a:ext cx="4856239" cy="1167692"/>
          </a:xfrm>
          <a:prstGeom prst="rect">
            <a:avLst/>
          </a:prstGeom>
          <a:noFill/>
        </p:spPr>
        <p:txBody>
          <a:bodyPr wrap="square" rtlCol="0">
            <a:spAutoFit/>
          </a:bodyPr>
          <a:lstStyle/>
          <a:p>
            <a:pPr algn="just" defTabSz="1828800" rtl="0">
              <a:lnSpc>
                <a:spcPct val="150000"/>
              </a:lnSpc>
            </a:pPr>
            <a:r>
              <a:rPr lang="id-ID" sz="1200" kern="1200" dirty="0">
                <a:solidFill>
                  <a:schemeClr val="bg1"/>
                </a:solidFill>
                <a:cs typeface="+mn-ea"/>
                <a:sym typeface="+mn-lt"/>
              </a:rPr>
              <a:t>Lorem ipsum dolor sit amet, consectetur adipiscing elit. Nulla imperdiet volutpat dui at fermentum. Aliquam erat volutpat. Aenean lacinia lacus aliquet ante mollis, sollicitudin tempor tortor aliquam.</a:t>
            </a:r>
          </a:p>
        </p:txBody>
      </p:sp>
      <p:grpSp>
        <p:nvGrpSpPr>
          <p:cNvPr id="32" name="组合 31">
            <a:extLst>
              <a:ext uri="{FF2B5EF4-FFF2-40B4-BE49-F238E27FC236}">
                <a16:creationId xmlns:a16="http://schemas.microsoft.com/office/drawing/2014/main" xmlns="" id="{F3F8A3A0-8144-4F0F-A79F-8782BD41F855}"/>
              </a:ext>
            </a:extLst>
          </p:cNvPr>
          <p:cNvGrpSpPr/>
          <p:nvPr/>
        </p:nvGrpSpPr>
        <p:grpSpPr>
          <a:xfrm>
            <a:off x="1233508" y="3099792"/>
            <a:ext cx="4745012" cy="2523272"/>
            <a:chOff x="5715174" y="3365295"/>
            <a:chExt cx="4745012" cy="2523272"/>
          </a:xfrm>
        </p:grpSpPr>
        <p:cxnSp>
          <p:nvCxnSpPr>
            <p:cNvPr id="33" name="Straight Connector 75">
              <a:extLst>
                <a:ext uri="{FF2B5EF4-FFF2-40B4-BE49-F238E27FC236}">
                  <a16:creationId xmlns:a16="http://schemas.microsoft.com/office/drawing/2014/main" xmlns="" id="{CAAC2BA9-EA3F-4778-A0B6-B9B510406381}"/>
                </a:ext>
              </a:extLst>
            </p:cNvPr>
            <p:cNvCxnSpPr>
              <a:cxnSpLocks/>
              <a:stCxn id="42" idx="4"/>
            </p:cNvCxnSpPr>
            <p:nvPr/>
          </p:nvCxnSpPr>
          <p:spPr>
            <a:xfrm>
              <a:off x="6481720" y="4820374"/>
              <a:ext cx="1" cy="514760"/>
            </a:xfrm>
            <a:prstGeom prst="line">
              <a:avLst/>
            </a:prstGeom>
            <a:solidFill>
              <a:srgbClr val="171717"/>
            </a:solidFill>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102">
              <a:extLst>
                <a:ext uri="{FF2B5EF4-FFF2-40B4-BE49-F238E27FC236}">
                  <a16:creationId xmlns:a16="http://schemas.microsoft.com/office/drawing/2014/main" xmlns="" id="{B72D2875-EDE4-41FC-9095-8097B10CEAAE}"/>
                </a:ext>
              </a:extLst>
            </p:cNvPr>
            <p:cNvCxnSpPr>
              <a:cxnSpLocks/>
              <a:stCxn id="48" idx="4"/>
            </p:cNvCxnSpPr>
            <p:nvPr/>
          </p:nvCxnSpPr>
          <p:spPr>
            <a:xfrm>
              <a:off x="9772137" y="4215745"/>
              <a:ext cx="0" cy="1119388"/>
            </a:xfrm>
            <a:prstGeom prst="line">
              <a:avLst/>
            </a:prstGeom>
            <a:solidFill>
              <a:srgbClr val="171717"/>
            </a:solidFill>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85">
              <a:extLst>
                <a:ext uri="{FF2B5EF4-FFF2-40B4-BE49-F238E27FC236}">
                  <a16:creationId xmlns:a16="http://schemas.microsoft.com/office/drawing/2014/main" xmlns="" id="{EE210680-5F15-4D6D-8A15-B6A01F3C1D6D}"/>
                </a:ext>
              </a:extLst>
            </p:cNvPr>
            <p:cNvCxnSpPr>
              <a:cxnSpLocks/>
              <a:stCxn id="46" idx="4"/>
            </p:cNvCxnSpPr>
            <p:nvPr/>
          </p:nvCxnSpPr>
          <p:spPr>
            <a:xfrm>
              <a:off x="8676345" y="5094596"/>
              <a:ext cx="1" cy="240538"/>
            </a:xfrm>
            <a:prstGeom prst="line">
              <a:avLst/>
            </a:prstGeom>
            <a:solidFill>
              <a:srgbClr val="171717"/>
            </a:solidFill>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139">
              <a:extLst>
                <a:ext uri="{FF2B5EF4-FFF2-40B4-BE49-F238E27FC236}">
                  <a16:creationId xmlns:a16="http://schemas.microsoft.com/office/drawing/2014/main" xmlns="" id="{F3691F21-9353-42BF-A0A1-97EE5521E431}"/>
                </a:ext>
              </a:extLst>
            </p:cNvPr>
            <p:cNvCxnSpPr/>
            <p:nvPr/>
          </p:nvCxnSpPr>
          <p:spPr>
            <a:xfrm>
              <a:off x="5715174" y="5483128"/>
              <a:ext cx="4745012" cy="0"/>
            </a:xfrm>
            <a:prstGeom prst="line">
              <a:avLst/>
            </a:prstGeom>
            <a:ln w="53975">
              <a:solidFill>
                <a:srgbClr val="FFFFFF">
                  <a:alpha val="2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140">
              <a:extLst>
                <a:ext uri="{FF2B5EF4-FFF2-40B4-BE49-F238E27FC236}">
                  <a16:creationId xmlns:a16="http://schemas.microsoft.com/office/drawing/2014/main" xmlns="" id="{1AF9AB24-9E21-4D23-8D8C-D778ED77C9CA}"/>
                </a:ext>
              </a:extLst>
            </p:cNvPr>
            <p:cNvSpPr txBox="1"/>
            <p:nvPr/>
          </p:nvSpPr>
          <p:spPr>
            <a:xfrm>
              <a:off x="6209372" y="5580789"/>
              <a:ext cx="627095" cy="307777"/>
            </a:xfrm>
            <a:prstGeom prst="rect">
              <a:avLst/>
            </a:prstGeom>
            <a:noFill/>
          </p:spPr>
          <p:txBody>
            <a:bodyPr wrap="none" rtlCol="0">
              <a:spAutoFit/>
            </a:bodyPr>
            <a:lstStyle/>
            <a:p>
              <a:pPr algn="l" defTabSz="1828800" rtl="0"/>
              <a:r>
                <a:rPr lang="id-ID" sz="1400" b="1" kern="1200" dirty="0">
                  <a:solidFill>
                    <a:schemeClr val="bg1"/>
                  </a:solidFill>
                  <a:cs typeface="+mn-ea"/>
                  <a:sym typeface="+mn-lt"/>
                </a:rPr>
                <a:t>2012</a:t>
              </a:r>
            </a:p>
          </p:txBody>
        </p:sp>
        <p:sp>
          <p:nvSpPr>
            <p:cNvPr id="39" name="TextBox 141">
              <a:extLst>
                <a:ext uri="{FF2B5EF4-FFF2-40B4-BE49-F238E27FC236}">
                  <a16:creationId xmlns:a16="http://schemas.microsoft.com/office/drawing/2014/main" xmlns="" id="{6AE318B3-5746-404F-A8C9-4AE0F6A1ADCD}"/>
                </a:ext>
              </a:extLst>
            </p:cNvPr>
            <p:cNvSpPr txBox="1"/>
            <p:nvPr/>
          </p:nvSpPr>
          <p:spPr>
            <a:xfrm>
              <a:off x="7293918" y="5580790"/>
              <a:ext cx="627095" cy="307777"/>
            </a:xfrm>
            <a:prstGeom prst="rect">
              <a:avLst/>
            </a:prstGeom>
            <a:noFill/>
          </p:spPr>
          <p:txBody>
            <a:bodyPr wrap="none" rtlCol="0">
              <a:spAutoFit/>
            </a:bodyPr>
            <a:lstStyle/>
            <a:p>
              <a:pPr algn="l" defTabSz="1828800" rtl="0"/>
              <a:r>
                <a:rPr lang="id-ID" sz="1400" b="1" kern="1200" dirty="0">
                  <a:solidFill>
                    <a:schemeClr val="bg1"/>
                  </a:solidFill>
                  <a:cs typeface="+mn-ea"/>
                  <a:sym typeface="+mn-lt"/>
                </a:rPr>
                <a:t>2013</a:t>
              </a:r>
            </a:p>
          </p:txBody>
        </p:sp>
        <p:sp>
          <p:nvSpPr>
            <p:cNvPr id="40" name="TextBox 142">
              <a:extLst>
                <a:ext uri="{FF2B5EF4-FFF2-40B4-BE49-F238E27FC236}">
                  <a16:creationId xmlns:a16="http://schemas.microsoft.com/office/drawing/2014/main" xmlns="" id="{1EB664F1-2225-4D15-868A-2A9FEC7A9A44}"/>
                </a:ext>
              </a:extLst>
            </p:cNvPr>
            <p:cNvSpPr txBox="1"/>
            <p:nvPr/>
          </p:nvSpPr>
          <p:spPr>
            <a:xfrm>
              <a:off x="8378464" y="5580790"/>
              <a:ext cx="627095" cy="307777"/>
            </a:xfrm>
            <a:prstGeom prst="rect">
              <a:avLst/>
            </a:prstGeom>
            <a:noFill/>
          </p:spPr>
          <p:txBody>
            <a:bodyPr wrap="none" rtlCol="0">
              <a:spAutoFit/>
            </a:bodyPr>
            <a:lstStyle/>
            <a:p>
              <a:pPr algn="l" defTabSz="1828800" rtl="0"/>
              <a:r>
                <a:rPr lang="id-ID" sz="1400" b="1" kern="1200" dirty="0">
                  <a:solidFill>
                    <a:schemeClr val="bg1"/>
                  </a:solidFill>
                  <a:cs typeface="+mn-ea"/>
                  <a:sym typeface="+mn-lt"/>
                </a:rPr>
                <a:t>2014</a:t>
              </a:r>
            </a:p>
          </p:txBody>
        </p:sp>
        <p:sp>
          <p:nvSpPr>
            <p:cNvPr id="41" name="TextBox 143">
              <a:extLst>
                <a:ext uri="{FF2B5EF4-FFF2-40B4-BE49-F238E27FC236}">
                  <a16:creationId xmlns:a16="http://schemas.microsoft.com/office/drawing/2014/main" xmlns="" id="{1D9B6BC1-F032-4AD5-BB37-74D3AA897CA4}"/>
                </a:ext>
              </a:extLst>
            </p:cNvPr>
            <p:cNvSpPr txBox="1"/>
            <p:nvPr/>
          </p:nvSpPr>
          <p:spPr>
            <a:xfrm>
              <a:off x="9463009" y="5580790"/>
              <a:ext cx="627095" cy="307777"/>
            </a:xfrm>
            <a:prstGeom prst="rect">
              <a:avLst/>
            </a:prstGeom>
            <a:noFill/>
          </p:spPr>
          <p:txBody>
            <a:bodyPr wrap="none" rtlCol="0">
              <a:spAutoFit/>
            </a:bodyPr>
            <a:lstStyle/>
            <a:p>
              <a:pPr algn="l" defTabSz="1828800" rtl="0"/>
              <a:r>
                <a:rPr lang="id-ID" sz="1400" b="1" kern="1200" dirty="0">
                  <a:solidFill>
                    <a:schemeClr val="bg1"/>
                  </a:solidFill>
                  <a:cs typeface="+mn-ea"/>
                  <a:sym typeface="+mn-lt"/>
                </a:rPr>
                <a:t>2015</a:t>
              </a:r>
            </a:p>
          </p:txBody>
        </p:sp>
        <p:sp>
          <p:nvSpPr>
            <p:cNvPr id="42" name="Freeform 76">
              <a:extLst>
                <a:ext uri="{FF2B5EF4-FFF2-40B4-BE49-F238E27FC236}">
                  <a16:creationId xmlns:a16="http://schemas.microsoft.com/office/drawing/2014/main" xmlns="" id="{5C215DE0-458B-4991-9532-9264599ACD5C}"/>
                </a:ext>
              </a:extLst>
            </p:cNvPr>
            <p:cNvSpPr/>
            <p:nvPr/>
          </p:nvSpPr>
          <p:spPr>
            <a:xfrm rot="10800000">
              <a:off x="6095094" y="3969924"/>
              <a:ext cx="773252" cy="85045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3" name="Oval 77">
              <a:extLst>
                <a:ext uri="{FF2B5EF4-FFF2-40B4-BE49-F238E27FC236}">
                  <a16:creationId xmlns:a16="http://schemas.microsoft.com/office/drawing/2014/main" xmlns="" id="{58C89A07-5FD9-47E9-9C51-A73C44EEA18F}"/>
                </a:ext>
              </a:extLst>
            </p:cNvPr>
            <p:cNvSpPr/>
            <p:nvPr/>
          </p:nvSpPr>
          <p:spPr>
            <a:xfrm>
              <a:off x="6358892" y="5335134"/>
              <a:ext cx="245656" cy="245656"/>
            </a:xfrm>
            <a:prstGeom prst="ellipse">
              <a:avLst/>
            </a:prstGeom>
            <a:gradFill>
              <a:gsLst>
                <a:gs pos="100000">
                  <a:srgbClr val="90D5F4">
                    <a:alpha val="50000"/>
                  </a:srgbClr>
                </a:gs>
                <a:gs pos="0">
                  <a:srgbClr val="236BCC"/>
                </a:gs>
              </a:gsLst>
              <a:lin ang="8100000" scaled="0"/>
            </a:gradFill>
            <a:ln w="50800">
              <a:solidFill>
                <a:srgbClr val="FFFF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4" name="Freeform 83">
              <a:extLst>
                <a:ext uri="{FF2B5EF4-FFF2-40B4-BE49-F238E27FC236}">
                  <a16:creationId xmlns:a16="http://schemas.microsoft.com/office/drawing/2014/main" xmlns="" id="{F1C1C602-C83D-41E2-B20A-0FEC550D02F3}"/>
                </a:ext>
              </a:extLst>
            </p:cNvPr>
            <p:cNvSpPr/>
            <p:nvPr/>
          </p:nvSpPr>
          <p:spPr>
            <a:xfrm rot="10800000">
              <a:off x="7175466" y="3538186"/>
              <a:ext cx="773252" cy="85045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dirty="0">
                <a:solidFill>
                  <a:schemeClr val="bg1"/>
                </a:solidFill>
                <a:cs typeface="+mn-ea"/>
                <a:sym typeface="+mn-lt"/>
              </a:endParaRPr>
            </a:p>
          </p:txBody>
        </p:sp>
        <p:sp>
          <p:nvSpPr>
            <p:cNvPr id="45" name="Oval 84">
              <a:extLst>
                <a:ext uri="{FF2B5EF4-FFF2-40B4-BE49-F238E27FC236}">
                  <a16:creationId xmlns:a16="http://schemas.microsoft.com/office/drawing/2014/main" xmlns="" id="{EEA02005-9531-4CEA-BD1C-5763C6D8DF22}"/>
                </a:ext>
              </a:extLst>
            </p:cNvPr>
            <p:cNvSpPr/>
            <p:nvPr/>
          </p:nvSpPr>
          <p:spPr>
            <a:xfrm>
              <a:off x="7439263" y="5335134"/>
              <a:ext cx="245656" cy="245656"/>
            </a:xfrm>
            <a:prstGeom prst="ellipse">
              <a:avLst/>
            </a:prstGeom>
            <a:gradFill>
              <a:gsLst>
                <a:gs pos="100000">
                  <a:srgbClr val="90D5F4">
                    <a:alpha val="50000"/>
                  </a:srgbClr>
                </a:gs>
                <a:gs pos="0">
                  <a:srgbClr val="236BCC"/>
                </a:gs>
              </a:gsLst>
              <a:lin ang="8100000" scaled="0"/>
            </a:gradFill>
            <a:ln w="50800">
              <a:solidFill>
                <a:srgbClr val="FFFF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6" name="Freeform 87">
              <a:extLst>
                <a:ext uri="{FF2B5EF4-FFF2-40B4-BE49-F238E27FC236}">
                  <a16:creationId xmlns:a16="http://schemas.microsoft.com/office/drawing/2014/main" xmlns="" id="{673358FF-00A8-472C-BDA3-C391063ACCB9}"/>
                </a:ext>
              </a:extLst>
            </p:cNvPr>
            <p:cNvSpPr/>
            <p:nvPr/>
          </p:nvSpPr>
          <p:spPr>
            <a:xfrm rot="10800000">
              <a:off x="8289719" y="4244146"/>
              <a:ext cx="773252" cy="85045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7" name="Oval 88">
              <a:extLst>
                <a:ext uri="{FF2B5EF4-FFF2-40B4-BE49-F238E27FC236}">
                  <a16:creationId xmlns:a16="http://schemas.microsoft.com/office/drawing/2014/main" xmlns="" id="{12E5CD7A-CDE9-4764-8CE1-CD3814170DAC}"/>
                </a:ext>
              </a:extLst>
            </p:cNvPr>
            <p:cNvSpPr/>
            <p:nvPr/>
          </p:nvSpPr>
          <p:spPr>
            <a:xfrm>
              <a:off x="8553517" y="5335134"/>
              <a:ext cx="245656" cy="245656"/>
            </a:xfrm>
            <a:prstGeom prst="ellipse">
              <a:avLst/>
            </a:prstGeom>
            <a:gradFill>
              <a:gsLst>
                <a:gs pos="100000">
                  <a:srgbClr val="90D5F4">
                    <a:alpha val="50000"/>
                  </a:srgbClr>
                </a:gs>
                <a:gs pos="0">
                  <a:srgbClr val="236BCC"/>
                </a:gs>
              </a:gsLst>
              <a:lin ang="8100000" scaled="0"/>
            </a:gradFill>
            <a:ln w="50800">
              <a:solidFill>
                <a:srgbClr val="FFFF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8" name="Freeform 103">
              <a:extLst>
                <a:ext uri="{FF2B5EF4-FFF2-40B4-BE49-F238E27FC236}">
                  <a16:creationId xmlns:a16="http://schemas.microsoft.com/office/drawing/2014/main" xmlns="" id="{D016ACAE-158D-4F28-8C3B-17C449EDBC9C}"/>
                </a:ext>
              </a:extLst>
            </p:cNvPr>
            <p:cNvSpPr/>
            <p:nvPr/>
          </p:nvSpPr>
          <p:spPr>
            <a:xfrm rot="10800000">
              <a:off x="9385511" y="3365295"/>
              <a:ext cx="773252" cy="85045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49" name="Oval 104">
              <a:extLst>
                <a:ext uri="{FF2B5EF4-FFF2-40B4-BE49-F238E27FC236}">
                  <a16:creationId xmlns:a16="http://schemas.microsoft.com/office/drawing/2014/main" xmlns="" id="{48E4EA79-70BB-4EE4-BADF-1BE0D6F2286A}"/>
                </a:ext>
              </a:extLst>
            </p:cNvPr>
            <p:cNvSpPr/>
            <p:nvPr/>
          </p:nvSpPr>
          <p:spPr>
            <a:xfrm>
              <a:off x="9649309" y="5335134"/>
              <a:ext cx="245656" cy="245656"/>
            </a:xfrm>
            <a:prstGeom prst="ellipse">
              <a:avLst/>
            </a:prstGeom>
            <a:gradFill>
              <a:gsLst>
                <a:gs pos="100000">
                  <a:srgbClr val="90D5F4">
                    <a:alpha val="50000"/>
                  </a:srgbClr>
                </a:gs>
                <a:gs pos="0">
                  <a:srgbClr val="236BCC"/>
                </a:gs>
              </a:gsLst>
              <a:lin ang="8100000" scaled="0"/>
            </a:gradFill>
            <a:ln w="50800">
              <a:solidFill>
                <a:srgbClr val="FFFF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id-ID" sz="1200" kern="1200">
                <a:solidFill>
                  <a:schemeClr val="bg1"/>
                </a:solidFill>
                <a:cs typeface="+mn-ea"/>
                <a:sym typeface="+mn-lt"/>
              </a:endParaRPr>
            </a:p>
          </p:txBody>
        </p:sp>
        <p:sp>
          <p:nvSpPr>
            <p:cNvPr id="50" name="TextBox 198">
              <a:extLst>
                <a:ext uri="{FF2B5EF4-FFF2-40B4-BE49-F238E27FC236}">
                  <a16:creationId xmlns:a16="http://schemas.microsoft.com/office/drawing/2014/main" xmlns="" id="{A1063DBF-E7B3-496D-9BBE-AC46546ABB89}"/>
                </a:ext>
              </a:extLst>
            </p:cNvPr>
            <p:cNvSpPr txBox="1"/>
            <p:nvPr/>
          </p:nvSpPr>
          <p:spPr>
            <a:xfrm>
              <a:off x="8352010" y="4453648"/>
              <a:ext cx="684803" cy="369332"/>
            </a:xfrm>
            <a:prstGeom prst="rect">
              <a:avLst/>
            </a:prstGeom>
            <a:noFill/>
          </p:spPr>
          <p:txBody>
            <a:bodyPr wrap="none" rtlCol="0">
              <a:spAutoFit/>
            </a:bodyPr>
            <a:lstStyle/>
            <a:p>
              <a:pPr defTabSz="1828800" rtl="0"/>
              <a:r>
                <a:rPr lang="en-US" b="1" kern="1200" dirty="0">
                  <a:solidFill>
                    <a:schemeClr val="bg1"/>
                  </a:solidFill>
                  <a:cs typeface="+mn-ea"/>
                  <a:sym typeface="+mn-lt"/>
                </a:rPr>
                <a:t>30%</a:t>
              </a:r>
            </a:p>
          </p:txBody>
        </p:sp>
        <p:sp>
          <p:nvSpPr>
            <p:cNvPr id="51" name="TextBox 199">
              <a:extLst>
                <a:ext uri="{FF2B5EF4-FFF2-40B4-BE49-F238E27FC236}">
                  <a16:creationId xmlns:a16="http://schemas.microsoft.com/office/drawing/2014/main" xmlns="" id="{E14B094C-AEF3-45D1-BAF4-E5248F644DA3}"/>
                </a:ext>
              </a:extLst>
            </p:cNvPr>
            <p:cNvSpPr txBox="1"/>
            <p:nvPr/>
          </p:nvSpPr>
          <p:spPr>
            <a:xfrm>
              <a:off x="7231726" y="3730304"/>
              <a:ext cx="684803" cy="369332"/>
            </a:xfrm>
            <a:prstGeom prst="rect">
              <a:avLst/>
            </a:prstGeom>
            <a:noFill/>
          </p:spPr>
          <p:txBody>
            <a:bodyPr wrap="none" rtlCol="0">
              <a:spAutoFit/>
            </a:bodyPr>
            <a:lstStyle/>
            <a:p>
              <a:pPr defTabSz="1828800" rtl="0"/>
              <a:r>
                <a:rPr lang="en-US" b="1" kern="1200" dirty="0">
                  <a:solidFill>
                    <a:schemeClr val="bg1"/>
                  </a:solidFill>
                  <a:cs typeface="+mn-ea"/>
                  <a:sym typeface="+mn-lt"/>
                </a:rPr>
                <a:t>65%</a:t>
              </a:r>
            </a:p>
          </p:txBody>
        </p:sp>
        <p:sp>
          <p:nvSpPr>
            <p:cNvPr id="52" name="TextBox 200">
              <a:extLst>
                <a:ext uri="{FF2B5EF4-FFF2-40B4-BE49-F238E27FC236}">
                  <a16:creationId xmlns:a16="http://schemas.microsoft.com/office/drawing/2014/main" xmlns="" id="{958ED9C6-A597-4C97-A4D0-7960587F2F6D}"/>
                </a:ext>
              </a:extLst>
            </p:cNvPr>
            <p:cNvSpPr txBox="1"/>
            <p:nvPr/>
          </p:nvSpPr>
          <p:spPr>
            <a:xfrm>
              <a:off x="9469152" y="3564916"/>
              <a:ext cx="684803" cy="369332"/>
            </a:xfrm>
            <a:prstGeom prst="rect">
              <a:avLst/>
            </a:prstGeom>
            <a:noFill/>
          </p:spPr>
          <p:txBody>
            <a:bodyPr wrap="none" rtlCol="0">
              <a:spAutoFit/>
            </a:bodyPr>
            <a:lstStyle/>
            <a:p>
              <a:pPr defTabSz="1828800" rtl="0"/>
              <a:r>
                <a:rPr lang="en-US" b="1" kern="1200" dirty="0">
                  <a:solidFill>
                    <a:schemeClr val="bg1"/>
                  </a:solidFill>
                  <a:cs typeface="+mn-ea"/>
                  <a:sym typeface="+mn-lt"/>
                </a:rPr>
                <a:t>90%</a:t>
              </a:r>
            </a:p>
          </p:txBody>
        </p:sp>
        <p:sp>
          <p:nvSpPr>
            <p:cNvPr id="53" name="TextBox 201">
              <a:extLst>
                <a:ext uri="{FF2B5EF4-FFF2-40B4-BE49-F238E27FC236}">
                  <a16:creationId xmlns:a16="http://schemas.microsoft.com/office/drawing/2014/main" xmlns="" id="{6C9A8911-2BC7-479C-9BAB-4C247B57F5DC}"/>
                </a:ext>
              </a:extLst>
            </p:cNvPr>
            <p:cNvSpPr txBox="1"/>
            <p:nvPr/>
          </p:nvSpPr>
          <p:spPr>
            <a:xfrm>
              <a:off x="6166353" y="4170924"/>
              <a:ext cx="684803" cy="369332"/>
            </a:xfrm>
            <a:prstGeom prst="rect">
              <a:avLst/>
            </a:prstGeom>
            <a:noFill/>
          </p:spPr>
          <p:txBody>
            <a:bodyPr wrap="none" rtlCol="0">
              <a:spAutoFit/>
            </a:bodyPr>
            <a:lstStyle/>
            <a:p>
              <a:pPr defTabSz="1828800" rtl="0"/>
              <a:r>
                <a:rPr lang="en-US" b="1" kern="1200" dirty="0">
                  <a:solidFill>
                    <a:schemeClr val="bg1"/>
                  </a:solidFill>
                  <a:cs typeface="+mn-ea"/>
                  <a:sym typeface="+mn-lt"/>
                </a:rPr>
                <a:t>50%</a:t>
              </a:r>
            </a:p>
          </p:txBody>
        </p:sp>
        <p:cxnSp>
          <p:nvCxnSpPr>
            <p:cNvPr id="55" name="Straight Connector 75">
              <a:extLst>
                <a:ext uri="{FF2B5EF4-FFF2-40B4-BE49-F238E27FC236}">
                  <a16:creationId xmlns:a16="http://schemas.microsoft.com/office/drawing/2014/main" xmlns="" id="{23945949-2FB8-4AE0-9E1E-C14D956CE1B1}"/>
                </a:ext>
              </a:extLst>
            </p:cNvPr>
            <p:cNvCxnSpPr>
              <a:cxnSpLocks/>
            </p:cNvCxnSpPr>
            <p:nvPr/>
          </p:nvCxnSpPr>
          <p:spPr>
            <a:xfrm>
              <a:off x="7562090" y="4386022"/>
              <a:ext cx="1" cy="903693"/>
            </a:xfrm>
            <a:prstGeom prst="line">
              <a:avLst/>
            </a:prstGeom>
            <a:solidFill>
              <a:srgbClr val="171717"/>
            </a:solidFill>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grpSp>
      <p:sp>
        <p:nvSpPr>
          <p:cNvPr id="60" name="流程图: 延期 59">
            <a:extLst>
              <a:ext uri="{FF2B5EF4-FFF2-40B4-BE49-F238E27FC236}">
                <a16:creationId xmlns:a16="http://schemas.microsoft.com/office/drawing/2014/main" xmlns="" id="{37224483-5F95-46D9-960B-A597BEEB11B6}"/>
              </a:ext>
            </a:extLst>
          </p:cNvPr>
          <p:cNvSpPr/>
          <p:nvPr/>
        </p:nvSpPr>
        <p:spPr>
          <a:xfrm flipH="1">
            <a:off x="7210254" y="-15876"/>
            <a:ext cx="4981746" cy="6873876"/>
          </a:xfrm>
          <a:prstGeom prst="flowChartDelay">
            <a:avLst/>
          </a:prstGeom>
          <a:gradFill>
            <a:gsLst>
              <a:gs pos="100000">
                <a:schemeClr val="bg1">
                  <a:alpha val="5000"/>
                </a:schemeClr>
              </a:gs>
              <a:gs pos="0">
                <a:srgbClr val="FFFFFF">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xmlns="" id="{A91E550E-7C73-4CE8-B777-456BC01700AB}"/>
              </a:ext>
            </a:extLst>
          </p:cNvPr>
          <p:cNvSpPr/>
          <p:nvPr/>
        </p:nvSpPr>
        <p:spPr>
          <a:xfrm>
            <a:off x="7650589" y="1139463"/>
            <a:ext cx="294074" cy="294074"/>
          </a:xfrm>
          <a:prstGeom prst="ellipse">
            <a:avLst/>
          </a:prstGeom>
          <a:gradFill>
            <a:gsLst>
              <a:gs pos="100000">
                <a:srgbClr val="90D5F4">
                  <a:alpha val="50000"/>
                </a:srgbClr>
              </a:gs>
              <a:gs pos="0">
                <a:srgbClr val="236BCC"/>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xmlns="" id="{03731957-7534-474A-8B53-7E1ED8CC5808}"/>
              </a:ext>
            </a:extLst>
          </p:cNvPr>
          <p:cNvSpPr/>
          <p:nvPr/>
        </p:nvSpPr>
        <p:spPr>
          <a:xfrm>
            <a:off x="7133532" y="3006443"/>
            <a:ext cx="294074" cy="294074"/>
          </a:xfrm>
          <a:prstGeom prst="ellipse">
            <a:avLst/>
          </a:prstGeom>
          <a:gradFill>
            <a:gsLst>
              <a:gs pos="100000">
                <a:srgbClr val="90D5F4">
                  <a:alpha val="50000"/>
                </a:srgbClr>
              </a:gs>
              <a:gs pos="0">
                <a:srgbClr val="236BCC"/>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a:extLst>
              <a:ext uri="{FF2B5EF4-FFF2-40B4-BE49-F238E27FC236}">
                <a16:creationId xmlns:a16="http://schemas.microsoft.com/office/drawing/2014/main" xmlns="" id="{37F4C904-00C3-41DA-833D-AA26CB04841C}"/>
              </a:ext>
            </a:extLst>
          </p:cNvPr>
          <p:cNvSpPr/>
          <p:nvPr/>
        </p:nvSpPr>
        <p:spPr>
          <a:xfrm>
            <a:off x="7401024" y="4730138"/>
            <a:ext cx="294074" cy="294074"/>
          </a:xfrm>
          <a:prstGeom prst="ellipse">
            <a:avLst/>
          </a:prstGeom>
          <a:gradFill>
            <a:gsLst>
              <a:gs pos="100000">
                <a:srgbClr val="90D5F4">
                  <a:alpha val="50000"/>
                </a:srgbClr>
              </a:gs>
              <a:gs pos="0">
                <a:srgbClr val="236BCC"/>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Text Placeholder 3">
            <a:extLst>
              <a:ext uri="{FF2B5EF4-FFF2-40B4-BE49-F238E27FC236}">
                <a16:creationId xmlns:a16="http://schemas.microsoft.com/office/drawing/2014/main" xmlns="" id="{B8423D0A-242D-430B-A3E6-DF58C056A6C8}"/>
              </a:ext>
            </a:extLst>
          </p:cNvPr>
          <p:cNvSpPr txBox="1">
            <a:spLocks/>
          </p:cNvSpPr>
          <p:nvPr/>
        </p:nvSpPr>
        <p:spPr>
          <a:xfrm>
            <a:off x="8190513" y="1019813"/>
            <a:ext cx="3091542" cy="108952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65" name="Text Placeholder 3">
            <a:extLst>
              <a:ext uri="{FF2B5EF4-FFF2-40B4-BE49-F238E27FC236}">
                <a16:creationId xmlns:a16="http://schemas.microsoft.com/office/drawing/2014/main" xmlns="" id="{81E210FE-BE32-4D11-9AAE-2D7057EB7529}"/>
              </a:ext>
            </a:extLst>
          </p:cNvPr>
          <p:cNvSpPr txBox="1">
            <a:spLocks/>
          </p:cNvSpPr>
          <p:nvPr/>
        </p:nvSpPr>
        <p:spPr>
          <a:xfrm>
            <a:off x="7716070" y="2797151"/>
            <a:ext cx="3523885" cy="108952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66" name="Text Placeholder 3">
            <a:extLst>
              <a:ext uri="{FF2B5EF4-FFF2-40B4-BE49-F238E27FC236}">
                <a16:creationId xmlns:a16="http://schemas.microsoft.com/office/drawing/2014/main" xmlns="" id="{CAFD1ED6-7FED-400B-B86C-269123FAF29F}"/>
              </a:ext>
            </a:extLst>
          </p:cNvPr>
          <p:cNvSpPr txBox="1">
            <a:spLocks/>
          </p:cNvSpPr>
          <p:nvPr/>
        </p:nvSpPr>
        <p:spPr>
          <a:xfrm>
            <a:off x="8075250" y="4574851"/>
            <a:ext cx="3091542" cy="108952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Tree>
    <p:extLst>
      <p:ext uri="{BB962C8B-B14F-4D97-AF65-F5344CB8AC3E}">
        <p14:creationId xmlns:p14="http://schemas.microsoft.com/office/powerpoint/2010/main" val="203452562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500"/>
                            </p:stCondLst>
                            <p:childTnLst>
                              <p:par>
                                <p:cTn id="17" presetID="14" presetClass="entr" presetSubtype="1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randombar(horizontal)">
                                      <p:cBhvr>
                                        <p:cTn id="19" dur="500"/>
                                        <p:tgtEl>
                                          <p:spTgt spid="64"/>
                                        </p:tgtEl>
                                      </p:cBhvr>
                                    </p:animEffect>
                                  </p:childTnLst>
                                </p:cTn>
                              </p:par>
                            </p:childTnLst>
                          </p:cTn>
                        </p:par>
                        <p:par>
                          <p:cTn id="20" fill="hold">
                            <p:stCondLst>
                              <p:cond delay="1000"/>
                            </p:stCondLst>
                            <p:childTnLst>
                              <p:par>
                                <p:cTn id="21" presetID="14" presetClass="entr" presetSubtype="10" fill="hold" grpId="0"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randombar(horizontal)">
                                      <p:cBhvr>
                                        <p:cTn id="23" dur="500"/>
                                        <p:tgtEl>
                                          <p:spTgt spid="65"/>
                                        </p:tgtEl>
                                      </p:cBhvr>
                                    </p:animEffect>
                                  </p:childTnLst>
                                </p:cTn>
                              </p:par>
                            </p:childTnLst>
                          </p:cTn>
                        </p:par>
                        <p:par>
                          <p:cTn id="24" fill="hold">
                            <p:stCondLst>
                              <p:cond delay="1500"/>
                            </p:stCondLst>
                            <p:childTnLst>
                              <p:par>
                                <p:cTn id="25" presetID="14" presetClass="entr" presetSubtype="1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randombar(horizontal)">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4" grpId="0"/>
      <p:bldP spid="65" grpId="0"/>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7904B7A2-1821-4AF5-8EF7-B07D12924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xmlns="" id="{99471ED7-FA2B-4274-9E19-4F98604831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81430"/>
            <a:ext cx="12192000" cy="6095140"/>
          </a:xfrm>
          <a:prstGeom prst="rect">
            <a:avLst/>
          </a:prstGeom>
        </p:spPr>
      </p:pic>
      <p:sp>
        <p:nvSpPr>
          <p:cNvPr id="9" name="TextBox 64">
            <a:extLst>
              <a:ext uri="{FF2B5EF4-FFF2-40B4-BE49-F238E27FC236}">
                <a16:creationId xmlns:a16="http://schemas.microsoft.com/office/drawing/2014/main" xmlns="" id="{6FFDC2AC-5BCC-4437-91D7-85D12EE12BEA}"/>
              </a:ext>
            </a:extLst>
          </p:cNvPr>
          <p:cNvSpPr txBox="1"/>
          <p:nvPr/>
        </p:nvSpPr>
        <p:spPr>
          <a:xfrm>
            <a:off x="4298991" y="2669519"/>
            <a:ext cx="3262432"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6000" dirty="0">
                <a:solidFill>
                  <a:schemeClr val="bg1"/>
                </a:solidFill>
                <a:cs typeface="+mn-ea"/>
                <a:sym typeface="+mn-lt"/>
              </a:rPr>
              <a:t>输入标题</a:t>
            </a:r>
            <a:endParaRPr lang="en-US" altLang="zh-CN" sz="6000" dirty="0">
              <a:solidFill>
                <a:schemeClr val="bg1"/>
              </a:solidFill>
              <a:cs typeface="+mn-ea"/>
              <a:sym typeface="+mn-lt"/>
            </a:endParaRPr>
          </a:p>
        </p:txBody>
      </p:sp>
      <p:sp>
        <p:nvSpPr>
          <p:cNvPr id="11" name="椭圆 10">
            <a:extLst>
              <a:ext uri="{FF2B5EF4-FFF2-40B4-BE49-F238E27FC236}">
                <a16:creationId xmlns:a16="http://schemas.microsoft.com/office/drawing/2014/main" xmlns="" id="{2C19F6D5-80A7-4A84-9EEE-073C62B6758E}"/>
              </a:ext>
            </a:extLst>
          </p:cNvPr>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75734E01-C78E-494B-A7E2-4AA308F3EB6E}"/>
              </a:ext>
            </a:extLst>
          </p:cNvPr>
          <p:cNvSpPr txBox="1"/>
          <p:nvPr/>
        </p:nvSpPr>
        <p:spPr>
          <a:xfrm>
            <a:off x="4365303" y="3528702"/>
            <a:ext cx="5776686" cy="1061829"/>
          </a:xfrm>
          <a:prstGeom prst="rect">
            <a:avLst/>
          </a:prstGeom>
          <a:noFill/>
        </p:spPr>
        <p:txBody>
          <a:bodyPr wrap="square" rtlCol="0">
            <a:spAutoFit/>
          </a:bodyPr>
          <a:lstStyle/>
          <a:p>
            <a:pPr>
              <a:lnSpc>
                <a:spcPct val="150000"/>
              </a:lnSpc>
            </a:pPr>
            <a:r>
              <a:rPr lang="en-US" altLang="zh-CN" sz="1400" dirty="0">
                <a:solidFill>
                  <a:schemeClr val="bg1"/>
                </a:solidFill>
                <a:cs typeface="+mn-ea"/>
                <a:sym typeface="+mn-lt"/>
              </a:rPr>
              <a:t> Life isn't about waiting for the storm to pass. it's about learning to dance Life isn't it's about learning to dance in the rain. in the rain.</a:t>
            </a:r>
            <a:endParaRPr lang="zh-CN" altLang="en-US" sz="1400" dirty="0">
              <a:solidFill>
                <a:schemeClr val="bg1"/>
              </a:solidFill>
              <a:cs typeface="+mn-ea"/>
              <a:sym typeface="+mn-lt"/>
            </a:endParaRPr>
          </a:p>
        </p:txBody>
      </p:sp>
      <p:sp>
        <p:nvSpPr>
          <p:cNvPr id="13" name="文本框 12">
            <a:extLst>
              <a:ext uri="{FF2B5EF4-FFF2-40B4-BE49-F238E27FC236}">
                <a16:creationId xmlns:a16="http://schemas.microsoft.com/office/drawing/2014/main" xmlns="" id="{79B1CCCE-C9DE-4049-8ADC-FE33B3FF2259}"/>
              </a:ext>
            </a:extLst>
          </p:cNvPr>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600" normalizeH="0" baseline="0" noProof="0" dirty="0">
                <a:ln>
                  <a:noFill/>
                </a:ln>
                <a:solidFill>
                  <a:schemeClr val="bg1"/>
                </a:solidFill>
                <a:effectLst/>
                <a:uLnTx/>
                <a:uFillTx/>
                <a:cs typeface="+mn-ea"/>
                <a:sym typeface="+mn-lt"/>
              </a:rPr>
              <a:t>PART 03</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任意多边形 9">
            <a:extLst>
              <a:ext uri="{FF2B5EF4-FFF2-40B4-BE49-F238E27FC236}">
                <a16:creationId xmlns:a16="http://schemas.microsoft.com/office/drawing/2014/main" xmlns="" id="{5FF26B99-791D-4962-815E-586B68E5A1B4}"/>
              </a:ext>
            </a:extLst>
          </p:cNvPr>
          <p:cNvSpPr>
            <a:spLocks noChangeAspect="1"/>
          </p:cNvSpPr>
          <p:nvPr/>
        </p:nvSpPr>
        <p:spPr bwMode="auto">
          <a:xfrm>
            <a:off x="1867374" y="2835422"/>
            <a:ext cx="1584652" cy="1187156"/>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alpha val="85000"/>
            </a:schemeClr>
          </a:solidFill>
          <a:ln w="9525">
            <a:noFill/>
            <a:round/>
            <a:headEnd/>
            <a:tailEnd/>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cs typeface="+mn-ea"/>
              <a:sym typeface="+mn-lt"/>
            </a:endParaRPr>
          </a:p>
        </p:txBody>
      </p:sp>
    </p:spTree>
    <p:extLst>
      <p:ext uri="{BB962C8B-B14F-4D97-AF65-F5344CB8AC3E}">
        <p14:creationId xmlns:p14="http://schemas.microsoft.com/office/powerpoint/2010/main" val="291970427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P spid="1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90D45ED2-9525-41F8-B9CA-9F79DEF8A319}"/>
              </a:ext>
            </a:extLst>
          </p:cNvPr>
          <p:cNvGrpSpPr/>
          <p:nvPr/>
        </p:nvGrpSpPr>
        <p:grpSpPr>
          <a:xfrm>
            <a:off x="0" y="0"/>
            <a:ext cx="6432706" cy="6858000"/>
            <a:chOff x="0" y="-1"/>
            <a:chExt cx="6833062" cy="6858001"/>
          </a:xfrm>
          <a:gradFill>
            <a:gsLst>
              <a:gs pos="100000">
                <a:schemeClr val="bg1">
                  <a:alpha val="5000"/>
                </a:schemeClr>
              </a:gs>
              <a:gs pos="0">
                <a:srgbClr val="FFFFFF">
                  <a:alpha val="30000"/>
                </a:srgbClr>
              </a:gs>
            </a:gsLst>
            <a:lin ang="10800000" scaled="0"/>
          </a:gradFill>
        </p:grpSpPr>
        <p:sp>
          <p:nvSpPr>
            <p:cNvPr id="3" name="矩形 2">
              <a:extLst>
                <a:ext uri="{FF2B5EF4-FFF2-40B4-BE49-F238E27FC236}">
                  <a16:creationId xmlns:a16="http://schemas.microsoft.com/office/drawing/2014/main" xmlns="" id="{EF297604-DBF4-4D6C-898B-C0DBED72E6FB}"/>
                </a:ext>
              </a:extLst>
            </p:cNvPr>
            <p:cNvSpPr/>
            <p:nvPr/>
          </p:nvSpPr>
          <p:spPr>
            <a:xfrm>
              <a:off x="0" y="0"/>
              <a:ext cx="387373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a:extLst>
                <a:ext uri="{FF2B5EF4-FFF2-40B4-BE49-F238E27FC236}">
                  <a16:creationId xmlns:a16="http://schemas.microsoft.com/office/drawing/2014/main" xmlns="" id="{157B4645-F335-4543-BBAD-9515797ECA51}"/>
                </a:ext>
              </a:extLst>
            </p:cNvPr>
            <p:cNvSpPr/>
            <p:nvPr/>
          </p:nvSpPr>
          <p:spPr>
            <a:xfrm flipV="1">
              <a:off x="3873731" y="-1"/>
              <a:ext cx="2959331" cy="685800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任意多边形 5">
            <a:extLst>
              <a:ext uri="{FF2B5EF4-FFF2-40B4-BE49-F238E27FC236}">
                <a16:creationId xmlns:a16="http://schemas.microsoft.com/office/drawing/2014/main" xmlns="" id="{4CDEA3F7-411B-448B-BBB7-3B6F059A1285}"/>
              </a:ext>
            </a:extLst>
          </p:cNvPr>
          <p:cNvSpPr/>
          <p:nvPr/>
        </p:nvSpPr>
        <p:spPr>
          <a:xfrm>
            <a:off x="1219446" y="2007310"/>
            <a:ext cx="2118840" cy="1523572"/>
          </a:xfrm>
          <a:custGeom>
            <a:avLst/>
            <a:gdLst>
              <a:gd name="connsiteX0" fmla="*/ 800578 w 2271251"/>
              <a:gd name="connsiteY0" fmla="*/ 0 h 1569650"/>
              <a:gd name="connsiteX1" fmla="*/ 1294323 w 2271251"/>
              <a:gd name="connsiteY1" fmla="*/ 250647 h 1569650"/>
              <a:gd name="connsiteX2" fmla="*/ 1333319 w 2271251"/>
              <a:gd name="connsiteY2" fmla="*/ 319241 h 1569650"/>
              <a:gd name="connsiteX3" fmla="*/ 1336378 w 2271251"/>
              <a:gd name="connsiteY3" fmla="*/ 315701 h 1569650"/>
              <a:gd name="connsiteX4" fmla="*/ 1601155 w 2271251"/>
              <a:gd name="connsiteY4" fmla="*/ 210988 h 1569650"/>
              <a:gd name="connsiteX5" fmla="*/ 1975605 w 2271251"/>
              <a:gd name="connsiteY5" fmla="*/ 568500 h 1569650"/>
              <a:gd name="connsiteX6" fmla="*/ 1967997 w 2271251"/>
              <a:gd name="connsiteY6" fmla="*/ 640551 h 1569650"/>
              <a:gd name="connsiteX7" fmla="*/ 1953904 w 2271251"/>
              <a:gd name="connsiteY7" fmla="*/ 683899 h 1569650"/>
              <a:gd name="connsiteX8" fmla="*/ 1978819 w 2271251"/>
              <a:gd name="connsiteY8" fmla="*/ 691284 h 1569650"/>
              <a:gd name="connsiteX9" fmla="*/ 2271251 w 2271251"/>
              <a:gd name="connsiteY9" fmla="*/ 1112505 h 1569650"/>
              <a:gd name="connsiteX10" fmla="*/ 2271250 w 2271251"/>
              <a:gd name="connsiteY10" fmla="*/ 1112505 h 1569650"/>
              <a:gd name="connsiteX11" fmla="*/ 1792445 w 2271251"/>
              <a:gd name="connsiteY11" fmla="*/ 1569650 h 1569650"/>
              <a:gd name="connsiteX12" fmla="*/ 1256649 w 2271251"/>
              <a:gd name="connsiteY12" fmla="*/ 1569650 h 1569650"/>
              <a:gd name="connsiteX13" fmla="*/ 1256649 w 2271251"/>
              <a:gd name="connsiteY13" fmla="*/ 1311466 h 1569650"/>
              <a:gd name="connsiteX14" fmla="*/ 1377672 w 2271251"/>
              <a:gd name="connsiteY14" fmla="*/ 1311466 h 1569650"/>
              <a:gd name="connsiteX15" fmla="*/ 1135625 w 2271251"/>
              <a:gd name="connsiteY15" fmla="*/ 1069419 h 1569650"/>
              <a:gd name="connsiteX16" fmla="*/ 893578 w 2271251"/>
              <a:gd name="connsiteY16" fmla="*/ 1311466 h 1569650"/>
              <a:gd name="connsiteX17" fmla="*/ 1014602 w 2271251"/>
              <a:gd name="connsiteY17" fmla="*/ 1311466 h 1569650"/>
              <a:gd name="connsiteX18" fmla="*/ 1014602 w 2271251"/>
              <a:gd name="connsiteY18" fmla="*/ 1569650 h 1569650"/>
              <a:gd name="connsiteX19" fmla="*/ 478805 w 2271251"/>
              <a:gd name="connsiteY19" fmla="*/ 1569649 h 1569650"/>
              <a:gd name="connsiteX20" fmla="*/ 9728 w 2271251"/>
              <a:gd name="connsiteY20" fmla="*/ 1204635 h 1569650"/>
              <a:gd name="connsiteX21" fmla="*/ 0 w 2271251"/>
              <a:gd name="connsiteY21" fmla="*/ 1112505 h 1569650"/>
              <a:gd name="connsiteX22" fmla="*/ 9728 w 2271251"/>
              <a:gd name="connsiteY22" fmla="*/ 1020374 h 1569650"/>
              <a:gd name="connsiteX23" fmla="*/ 211100 w 2271251"/>
              <a:gd name="connsiteY23" fmla="*/ 733432 h 1569650"/>
              <a:gd name="connsiteX24" fmla="*/ 230367 w 2271251"/>
              <a:gd name="connsiteY24" fmla="*/ 723448 h 1569650"/>
              <a:gd name="connsiteX25" fmla="*/ 217239 w 2271251"/>
              <a:gd name="connsiteY25" fmla="*/ 683073 h 1569650"/>
              <a:gd name="connsiteX26" fmla="*/ 205142 w 2271251"/>
              <a:gd name="connsiteY26" fmla="*/ 568501 h 1569650"/>
              <a:gd name="connsiteX27" fmla="*/ 800578 w 2271251"/>
              <a:gd name="connsiteY27" fmla="*/ 0 h 156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71251" h="1569650">
                <a:moveTo>
                  <a:pt x="800578" y="0"/>
                </a:moveTo>
                <a:cubicBezTo>
                  <a:pt x="1006109" y="0"/>
                  <a:pt x="1187318" y="99425"/>
                  <a:pt x="1294323" y="250647"/>
                </a:cubicBezTo>
                <a:lnTo>
                  <a:pt x="1333319" y="319241"/>
                </a:lnTo>
                <a:lnTo>
                  <a:pt x="1336378" y="315701"/>
                </a:lnTo>
                <a:cubicBezTo>
                  <a:pt x="1404140" y="251004"/>
                  <a:pt x="1497753" y="210988"/>
                  <a:pt x="1601155" y="210988"/>
                </a:cubicBezTo>
                <a:cubicBezTo>
                  <a:pt x="1807958" y="210988"/>
                  <a:pt x="1975605" y="371051"/>
                  <a:pt x="1975605" y="568500"/>
                </a:cubicBezTo>
                <a:cubicBezTo>
                  <a:pt x="1975605" y="593180"/>
                  <a:pt x="1972985" y="617277"/>
                  <a:pt x="1967997" y="640551"/>
                </a:cubicBezTo>
                <a:lnTo>
                  <a:pt x="1953904" y="683899"/>
                </a:lnTo>
                <a:lnTo>
                  <a:pt x="1978819" y="691284"/>
                </a:lnTo>
                <a:cubicBezTo>
                  <a:pt x="2150669" y="760682"/>
                  <a:pt x="2271251" y="923149"/>
                  <a:pt x="2271251" y="1112505"/>
                </a:cubicBezTo>
                <a:lnTo>
                  <a:pt x="2271250" y="1112505"/>
                </a:lnTo>
                <a:cubicBezTo>
                  <a:pt x="2271250" y="1364980"/>
                  <a:pt x="2056882" y="1569650"/>
                  <a:pt x="1792445" y="1569650"/>
                </a:cubicBezTo>
                <a:lnTo>
                  <a:pt x="1256649" y="1569650"/>
                </a:lnTo>
                <a:lnTo>
                  <a:pt x="1256649" y="1311466"/>
                </a:lnTo>
                <a:lnTo>
                  <a:pt x="1377672" y="1311466"/>
                </a:lnTo>
                <a:lnTo>
                  <a:pt x="1135625" y="1069419"/>
                </a:lnTo>
                <a:lnTo>
                  <a:pt x="893578" y="1311466"/>
                </a:lnTo>
                <a:lnTo>
                  <a:pt x="1014602" y="1311466"/>
                </a:lnTo>
                <a:lnTo>
                  <a:pt x="1014602" y="1569650"/>
                </a:lnTo>
                <a:lnTo>
                  <a:pt x="478805" y="1569649"/>
                </a:lnTo>
                <a:cubicBezTo>
                  <a:pt x="247423" y="1569649"/>
                  <a:pt x="54374" y="1412949"/>
                  <a:pt x="9728" y="1204635"/>
                </a:cubicBezTo>
                <a:lnTo>
                  <a:pt x="0" y="1112505"/>
                </a:lnTo>
                <a:lnTo>
                  <a:pt x="9728" y="1020374"/>
                </a:lnTo>
                <a:cubicBezTo>
                  <a:pt x="35240" y="901338"/>
                  <a:pt x="109210" y="799154"/>
                  <a:pt x="211100" y="733432"/>
                </a:cubicBezTo>
                <a:lnTo>
                  <a:pt x="230367" y="723448"/>
                </a:lnTo>
                <a:lnTo>
                  <a:pt x="217239" y="683073"/>
                </a:lnTo>
                <a:cubicBezTo>
                  <a:pt x="209308" y="646066"/>
                  <a:pt x="205142" y="607747"/>
                  <a:pt x="205142" y="568501"/>
                </a:cubicBezTo>
                <a:cubicBezTo>
                  <a:pt x="205142" y="254527"/>
                  <a:pt x="471728" y="0"/>
                  <a:pt x="800578"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Group 13">
            <a:extLst>
              <a:ext uri="{FF2B5EF4-FFF2-40B4-BE49-F238E27FC236}">
                <a16:creationId xmlns:a16="http://schemas.microsoft.com/office/drawing/2014/main" xmlns="" id="{B78A58F1-81B3-4259-BD31-895B3A98A3F1}"/>
              </a:ext>
            </a:extLst>
          </p:cNvPr>
          <p:cNvGrpSpPr/>
          <p:nvPr/>
        </p:nvGrpSpPr>
        <p:grpSpPr>
          <a:xfrm>
            <a:off x="1893481" y="2326778"/>
            <a:ext cx="770769" cy="623746"/>
            <a:chOff x="4146807" y="4475116"/>
            <a:chExt cx="810979" cy="630762"/>
          </a:xfrm>
          <a:gradFill>
            <a:gsLst>
              <a:gs pos="100000">
                <a:srgbClr val="90D5F4"/>
              </a:gs>
              <a:gs pos="0">
                <a:srgbClr val="236BCC"/>
              </a:gs>
            </a:gsLst>
            <a:lin ang="8100000" scaled="0"/>
          </a:gradFill>
        </p:grpSpPr>
        <p:sp>
          <p:nvSpPr>
            <p:cNvPr id="7" name="Freeform 5">
              <a:extLst>
                <a:ext uri="{FF2B5EF4-FFF2-40B4-BE49-F238E27FC236}">
                  <a16:creationId xmlns:a16="http://schemas.microsoft.com/office/drawing/2014/main" xmlns="" id="{758ACD3B-2F8A-4E01-A0AA-9C055C862EC6}"/>
                </a:ext>
              </a:extLst>
            </p:cNvPr>
            <p:cNvSpPr>
              <a:spLocks/>
            </p:cNvSpPr>
            <p:nvPr/>
          </p:nvSpPr>
          <p:spPr bwMode="auto">
            <a:xfrm>
              <a:off x="4245636" y="4475116"/>
              <a:ext cx="712150" cy="590068"/>
            </a:xfrm>
            <a:custGeom>
              <a:avLst/>
              <a:gdLst>
                <a:gd name="T0" fmla="*/ 1033 w 1075"/>
                <a:gd name="T1" fmla="*/ 238 h 887"/>
                <a:gd name="T2" fmla="*/ 889 w 1075"/>
                <a:gd name="T3" fmla="*/ 60 h 887"/>
                <a:gd name="T4" fmla="*/ 799 w 1075"/>
                <a:gd name="T5" fmla="*/ 88 h 887"/>
                <a:gd name="T6" fmla="*/ 677 w 1075"/>
                <a:gd name="T7" fmla="*/ 46 h 887"/>
                <a:gd name="T8" fmla="*/ 584 w 1075"/>
                <a:gd name="T9" fmla="*/ 0 h 887"/>
                <a:gd name="T10" fmla="*/ 522 w 1075"/>
                <a:gd name="T11" fmla="*/ 23 h 887"/>
                <a:gd name="T12" fmla="*/ 610 w 1075"/>
                <a:gd name="T13" fmla="*/ 68 h 887"/>
                <a:gd name="T14" fmla="*/ 652 w 1075"/>
                <a:gd name="T15" fmla="*/ 130 h 887"/>
                <a:gd name="T16" fmla="*/ 703 w 1075"/>
                <a:gd name="T17" fmla="*/ 246 h 887"/>
                <a:gd name="T18" fmla="*/ 672 w 1075"/>
                <a:gd name="T19" fmla="*/ 336 h 887"/>
                <a:gd name="T20" fmla="*/ 548 w 1075"/>
                <a:gd name="T21" fmla="*/ 317 h 887"/>
                <a:gd name="T22" fmla="*/ 463 w 1075"/>
                <a:gd name="T23" fmla="*/ 206 h 887"/>
                <a:gd name="T24" fmla="*/ 384 w 1075"/>
                <a:gd name="T25" fmla="*/ 209 h 887"/>
                <a:gd name="T26" fmla="*/ 192 w 1075"/>
                <a:gd name="T27" fmla="*/ 345 h 887"/>
                <a:gd name="T28" fmla="*/ 68 w 1075"/>
                <a:gd name="T29" fmla="*/ 463 h 887"/>
                <a:gd name="T30" fmla="*/ 6 w 1075"/>
                <a:gd name="T31" fmla="*/ 576 h 887"/>
                <a:gd name="T32" fmla="*/ 51 w 1075"/>
                <a:gd name="T33" fmla="*/ 624 h 887"/>
                <a:gd name="T34" fmla="*/ 102 w 1075"/>
                <a:gd name="T35" fmla="*/ 596 h 887"/>
                <a:gd name="T36" fmla="*/ 212 w 1075"/>
                <a:gd name="T37" fmla="*/ 497 h 887"/>
                <a:gd name="T38" fmla="*/ 217 w 1075"/>
                <a:gd name="T39" fmla="*/ 534 h 887"/>
                <a:gd name="T40" fmla="*/ 116 w 1075"/>
                <a:gd name="T41" fmla="*/ 633 h 887"/>
                <a:gd name="T42" fmla="*/ 99 w 1075"/>
                <a:gd name="T43" fmla="*/ 692 h 887"/>
                <a:gd name="T44" fmla="*/ 150 w 1075"/>
                <a:gd name="T45" fmla="*/ 734 h 887"/>
                <a:gd name="T46" fmla="*/ 198 w 1075"/>
                <a:gd name="T47" fmla="*/ 706 h 887"/>
                <a:gd name="T48" fmla="*/ 308 w 1075"/>
                <a:gd name="T49" fmla="*/ 602 h 887"/>
                <a:gd name="T50" fmla="*/ 319 w 1075"/>
                <a:gd name="T51" fmla="*/ 633 h 887"/>
                <a:gd name="T52" fmla="*/ 212 w 1075"/>
                <a:gd name="T53" fmla="*/ 743 h 887"/>
                <a:gd name="T54" fmla="*/ 209 w 1075"/>
                <a:gd name="T55" fmla="*/ 782 h 887"/>
                <a:gd name="T56" fmla="*/ 277 w 1075"/>
                <a:gd name="T57" fmla="*/ 796 h 887"/>
                <a:gd name="T58" fmla="*/ 339 w 1075"/>
                <a:gd name="T59" fmla="*/ 757 h 887"/>
                <a:gd name="T60" fmla="*/ 342 w 1075"/>
                <a:gd name="T61" fmla="*/ 785 h 887"/>
                <a:gd name="T62" fmla="*/ 322 w 1075"/>
                <a:gd name="T63" fmla="*/ 810 h 887"/>
                <a:gd name="T64" fmla="*/ 328 w 1075"/>
                <a:gd name="T65" fmla="*/ 856 h 887"/>
                <a:gd name="T66" fmla="*/ 381 w 1075"/>
                <a:gd name="T67" fmla="*/ 875 h 887"/>
                <a:gd name="T68" fmla="*/ 415 w 1075"/>
                <a:gd name="T69" fmla="*/ 836 h 887"/>
                <a:gd name="T70" fmla="*/ 423 w 1075"/>
                <a:gd name="T71" fmla="*/ 771 h 887"/>
                <a:gd name="T72" fmla="*/ 457 w 1075"/>
                <a:gd name="T73" fmla="*/ 746 h 887"/>
                <a:gd name="T74" fmla="*/ 466 w 1075"/>
                <a:gd name="T75" fmla="*/ 633 h 887"/>
                <a:gd name="T76" fmla="*/ 570 w 1075"/>
                <a:gd name="T77" fmla="*/ 641 h 887"/>
                <a:gd name="T78" fmla="*/ 624 w 1075"/>
                <a:gd name="T79" fmla="*/ 554 h 887"/>
                <a:gd name="T80" fmla="*/ 734 w 1075"/>
                <a:gd name="T81" fmla="*/ 602 h 887"/>
                <a:gd name="T82" fmla="*/ 802 w 1075"/>
                <a:gd name="T83" fmla="*/ 537 h 887"/>
                <a:gd name="T84" fmla="*/ 889 w 1075"/>
                <a:gd name="T85" fmla="*/ 545 h 887"/>
                <a:gd name="T86" fmla="*/ 931 w 1075"/>
                <a:gd name="T87" fmla="*/ 511 h 887"/>
                <a:gd name="T88" fmla="*/ 1042 w 1075"/>
                <a:gd name="T89" fmla="*/ 458 h 887"/>
                <a:gd name="T90" fmla="*/ 1033 w 1075"/>
                <a:gd name="T91" fmla="*/ 238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75" h="887">
                  <a:moveTo>
                    <a:pt x="1033" y="238"/>
                  </a:moveTo>
                  <a:cubicBezTo>
                    <a:pt x="996" y="147"/>
                    <a:pt x="931" y="43"/>
                    <a:pt x="889" y="60"/>
                  </a:cubicBezTo>
                  <a:cubicBezTo>
                    <a:pt x="850" y="77"/>
                    <a:pt x="824" y="91"/>
                    <a:pt x="799" y="88"/>
                  </a:cubicBezTo>
                  <a:cubicBezTo>
                    <a:pt x="773" y="85"/>
                    <a:pt x="731" y="79"/>
                    <a:pt x="677" y="46"/>
                  </a:cubicBezTo>
                  <a:cubicBezTo>
                    <a:pt x="666" y="40"/>
                    <a:pt x="615" y="0"/>
                    <a:pt x="584" y="0"/>
                  </a:cubicBezTo>
                  <a:cubicBezTo>
                    <a:pt x="550" y="3"/>
                    <a:pt x="517" y="15"/>
                    <a:pt x="522" y="23"/>
                  </a:cubicBezTo>
                  <a:cubicBezTo>
                    <a:pt x="531" y="37"/>
                    <a:pt x="596" y="51"/>
                    <a:pt x="610" y="68"/>
                  </a:cubicBezTo>
                  <a:cubicBezTo>
                    <a:pt x="621" y="79"/>
                    <a:pt x="644" y="105"/>
                    <a:pt x="652" y="130"/>
                  </a:cubicBezTo>
                  <a:cubicBezTo>
                    <a:pt x="661" y="156"/>
                    <a:pt x="666" y="201"/>
                    <a:pt x="703" y="246"/>
                  </a:cubicBezTo>
                  <a:cubicBezTo>
                    <a:pt x="717" y="263"/>
                    <a:pt x="709" y="308"/>
                    <a:pt x="672" y="336"/>
                  </a:cubicBezTo>
                  <a:cubicBezTo>
                    <a:pt x="635" y="362"/>
                    <a:pt x="579" y="348"/>
                    <a:pt x="548" y="317"/>
                  </a:cubicBezTo>
                  <a:cubicBezTo>
                    <a:pt x="514" y="283"/>
                    <a:pt x="480" y="221"/>
                    <a:pt x="463" y="206"/>
                  </a:cubicBezTo>
                  <a:cubicBezTo>
                    <a:pt x="446" y="190"/>
                    <a:pt x="404" y="198"/>
                    <a:pt x="384" y="209"/>
                  </a:cubicBezTo>
                  <a:cubicBezTo>
                    <a:pt x="353" y="229"/>
                    <a:pt x="251" y="302"/>
                    <a:pt x="192" y="345"/>
                  </a:cubicBezTo>
                  <a:cubicBezTo>
                    <a:pt x="161" y="367"/>
                    <a:pt x="85" y="444"/>
                    <a:pt x="68" y="463"/>
                  </a:cubicBezTo>
                  <a:cubicBezTo>
                    <a:pt x="51" y="483"/>
                    <a:pt x="0" y="551"/>
                    <a:pt x="6" y="576"/>
                  </a:cubicBezTo>
                  <a:cubicBezTo>
                    <a:pt x="11" y="602"/>
                    <a:pt x="31" y="627"/>
                    <a:pt x="51" y="624"/>
                  </a:cubicBezTo>
                  <a:cubicBezTo>
                    <a:pt x="71" y="624"/>
                    <a:pt x="82" y="613"/>
                    <a:pt x="102" y="596"/>
                  </a:cubicBezTo>
                  <a:cubicBezTo>
                    <a:pt x="121" y="579"/>
                    <a:pt x="198" y="494"/>
                    <a:pt x="212" y="497"/>
                  </a:cubicBezTo>
                  <a:cubicBezTo>
                    <a:pt x="223" y="497"/>
                    <a:pt x="237" y="511"/>
                    <a:pt x="217" y="534"/>
                  </a:cubicBezTo>
                  <a:cubicBezTo>
                    <a:pt x="209" y="545"/>
                    <a:pt x="130" y="616"/>
                    <a:pt x="116" y="633"/>
                  </a:cubicBezTo>
                  <a:cubicBezTo>
                    <a:pt x="110" y="641"/>
                    <a:pt x="88" y="669"/>
                    <a:pt x="99" y="692"/>
                  </a:cubicBezTo>
                  <a:cubicBezTo>
                    <a:pt x="110" y="712"/>
                    <a:pt x="133" y="737"/>
                    <a:pt x="150" y="734"/>
                  </a:cubicBezTo>
                  <a:cubicBezTo>
                    <a:pt x="167" y="731"/>
                    <a:pt x="175" y="723"/>
                    <a:pt x="198" y="706"/>
                  </a:cubicBezTo>
                  <a:cubicBezTo>
                    <a:pt x="220" y="686"/>
                    <a:pt x="294" y="602"/>
                    <a:pt x="308" y="602"/>
                  </a:cubicBezTo>
                  <a:cubicBezTo>
                    <a:pt x="322" y="602"/>
                    <a:pt x="328" y="613"/>
                    <a:pt x="319" y="633"/>
                  </a:cubicBezTo>
                  <a:cubicBezTo>
                    <a:pt x="311" y="652"/>
                    <a:pt x="223" y="729"/>
                    <a:pt x="212" y="743"/>
                  </a:cubicBezTo>
                  <a:cubicBezTo>
                    <a:pt x="201" y="757"/>
                    <a:pt x="203" y="774"/>
                    <a:pt x="209" y="782"/>
                  </a:cubicBezTo>
                  <a:cubicBezTo>
                    <a:pt x="215" y="791"/>
                    <a:pt x="257" y="802"/>
                    <a:pt x="277" y="796"/>
                  </a:cubicBezTo>
                  <a:cubicBezTo>
                    <a:pt x="296" y="791"/>
                    <a:pt x="313" y="760"/>
                    <a:pt x="339" y="757"/>
                  </a:cubicBezTo>
                  <a:cubicBezTo>
                    <a:pt x="350" y="757"/>
                    <a:pt x="356" y="768"/>
                    <a:pt x="342" y="785"/>
                  </a:cubicBezTo>
                  <a:cubicBezTo>
                    <a:pt x="328" y="802"/>
                    <a:pt x="325" y="799"/>
                    <a:pt x="322" y="810"/>
                  </a:cubicBezTo>
                  <a:cubicBezTo>
                    <a:pt x="319" y="822"/>
                    <a:pt x="319" y="847"/>
                    <a:pt x="328" y="856"/>
                  </a:cubicBezTo>
                  <a:cubicBezTo>
                    <a:pt x="342" y="870"/>
                    <a:pt x="367" y="887"/>
                    <a:pt x="381" y="875"/>
                  </a:cubicBezTo>
                  <a:cubicBezTo>
                    <a:pt x="401" y="861"/>
                    <a:pt x="421" y="847"/>
                    <a:pt x="415" y="836"/>
                  </a:cubicBezTo>
                  <a:cubicBezTo>
                    <a:pt x="409" y="825"/>
                    <a:pt x="395" y="805"/>
                    <a:pt x="423" y="771"/>
                  </a:cubicBezTo>
                  <a:cubicBezTo>
                    <a:pt x="440" y="751"/>
                    <a:pt x="449" y="760"/>
                    <a:pt x="457" y="746"/>
                  </a:cubicBezTo>
                  <a:cubicBezTo>
                    <a:pt x="469" y="729"/>
                    <a:pt x="409" y="678"/>
                    <a:pt x="466" y="633"/>
                  </a:cubicBezTo>
                  <a:cubicBezTo>
                    <a:pt x="511" y="599"/>
                    <a:pt x="559" y="644"/>
                    <a:pt x="570" y="641"/>
                  </a:cubicBezTo>
                  <a:cubicBezTo>
                    <a:pt x="582" y="638"/>
                    <a:pt x="553" y="573"/>
                    <a:pt x="624" y="554"/>
                  </a:cubicBezTo>
                  <a:cubicBezTo>
                    <a:pt x="663" y="542"/>
                    <a:pt x="717" y="565"/>
                    <a:pt x="734" y="602"/>
                  </a:cubicBezTo>
                  <a:cubicBezTo>
                    <a:pt x="745" y="627"/>
                    <a:pt x="754" y="542"/>
                    <a:pt x="802" y="537"/>
                  </a:cubicBezTo>
                  <a:cubicBezTo>
                    <a:pt x="847" y="531"/>
                    <a:pt x="889" y="545"/>
                    <a:pt x="889" y="545"/>
                  </a:cubicBezTo>
                  <a:cubicBezTo>
                    <a:pt x="889" y="545"/>
                    <a:pt x="923" y="520"/>
                    <a:pt x="931" y="511"/>
                  </a:cubicBezTo>
                  <a:cubicBezTo>
                    <a:pt x="965" y="489"/>
                    <a:pt x="1016" y="475"/>
                    <a:pt x="1042" y="458"/>
                  </a:cubicBezTo>
                  <a:cubicBezTo>
                    <a:pt x="1075" y="446"/>
                    <a:pt x="1070" y="328"/>
                    <a:pt x="1033" y="23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cs typeface="+mn-ea"/>
                <a:sym typeface="+mn-lt"/>
              </a:endParaRPr>
            </a:p>
          </p:txBody>
        </p:sp>
        <p:sp>
          <p:nvSpPr>
            <p:cNvPr id="8" name="Freeform 6">
              <a:extLst>
                <a:ext uri="{FF2B5EF4-FFF2-40B4-BE49-F238E27FC236}">
                  <a16:creationId xmlns:a16="http://schemas.microsoft.com/office/drawing/2014/main" xmlns="" id="{6F0EC15D-6EC8-4372-BC15-B503E599542E}"/>
                </a:ext>
              </a:extLst>
            </p:cNvPr>
            <p:cNvSpPr>
              <a:spLocks/>
            </p:cNvSpPr>
            <p:nvPr/>
          </p:nvSpPr>
          <p:spPr bwMode="auto">
            <a:xfrm>
              <a:off x="4146807" y="4498370"/>
              <a:ext cx="540653" cy="322648"/>
            </a:xfrm>
            <a:custGeom>
              <a:avLst/>
              <a:gdLst>
                <a:gd name="T0" fmla="*/ 107 w 815"/>
                <a:gd name="T1" fmla="*/ 341 h 488"/>
                <a:gd name="T2" fmla="*/ 239 w 815"/>
                <a:gd name="T3" fmla="*/ 333 h 488"/>
                <a:gd name="T4" fmla="*/ 468 w 815"/>
                <a:gd name="T5" fmla="*/ 163 h 488"/>
                <a:gd name="T6" fmla="*/ 598 w 815"/>
                <a:gd name="T7" fmla="*/ 132 h 488"/>
                <a:gd name="T8" fmla="*/ 654 w 815"/>
                <a:gd name="T9" fmla="*/ 73 h 488"/>
                <a:gd name="T10" fmla="*/ 666 w 815"/>
                <a:gd name="T11" fmla="*/ 177 h 488"/>
                <a:gd name="T12" fmla="*/ 733 w 815"/>
                <a:gd name="T13" fmla="*/ 262 h 488"/>
                <a:gd name="T14" fmla="*/ 793 w 815"/>
                <a:gd name="T15" fmla="*/ 262 h 488"/>
                <a:gd name="T16" fmla="*/ 815 w 815"/>
                <a:gd name="T17" fmla="*/ 239 h 488"/>
                <a:gd name="T18" fmla="*/ 770 w 815"/>
                <a:gd name="T19" fmla="*/ 177 h 488"/>
                <a:gd name="T20" fmla="*/ 731 w 815"/>
                <a:gd name="T21" fmla="*/ 79 h 488"/>
                <a:gd name="T22" fmla="*/ 567 w 815"/>
                <a:gd name="T23" fmla="*/ 8 h 488"/>
                <a:gd name="T24" fmla="*/ 499 w 815"/>
                <a:gd name="T25" fmla="*/ 5 h 488"/>
                <a:gd name="T26" fmla="*/ 318 w 815"/>
                <a:gd name="T27" fmla="*/ 64 h 488"/>
                <a:gd name="T28" fmla="*/ 191 w 815"/>
                <a:gd name="T29" fmla="*/ 25 h 488"/>
                <a:gd name="T30" fmla="*/ 112 w 815"/>
                <a:gd name="T31" fmla="*/ 73 h 488"/>
                <a:gd name="T32" fmla="*/ 25 w 815"/>
                <a:gd name="T33" fmla="*/ 217 h 488"/>
                <a:gd name="T34" fmla="*/ 11 w 815"/>
                <a:gd name="T35" fmla="*/ 409 h 488"/>
                <a:gd name="T36" fmla="*/ 115 w 815"/>
                <a:gd name="T37" fmla="*/ 479 h 488"/>
                <a:gd name="T38" fmla="*/ 175 w 815"/>
                <a:gd name="T39" fmla="*/ 397 h 488"/>
                <a:gd name="T40" fmla="*/ 107 w 815"/>
                <a:gd name="T41" fmla="*/ 34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5" h="488">
                  <a:moveTo>
                    <a:pt x="107" y="341"/>
                  </a:moveTo>
                  <a:cubicBezTo>
                    <a:pt x="155" y="352"/>
                    <a:pt x="220" y="347"/>
                    <a:pt x="239" y="333"/>
                  </a:cubicBezTo>
                  <a:cubicBezTo>
                    <a:pt x="313" y="270"/>
                    <a:pt x="397" y="206"/>
                    <a:pt x="468" y="163"/>
                  </a:cubicBezTo>
                  <a:cubicBezTo>
                    <a:pt x="539" y="118"/>
                    <a:pt x="572" y="115"/>
                    <a:pt x="598" y="132"/>
                  </a:cubicBezTo>
                  <a:cubicBezTo>
                    <a:pt x="623" y="149"/>
                    <a:pt x="632" y="73"/>
                    <a:pt x="654" y="73"/>
                  </a:cubicBezTo>
                  <a:cubicBezTo>
                    <a:pt x="654" y="73"/>
                    <a:pt x="646" y="155"/>
                    <a:pt x="666" y="177"/>
                  </a:cubicBezTo>
                  <a:cubicBezTo>
                    <a:pt x="683" y="194"/>
                    <a:pt x="691" y="234"/>
                    <a:pt x="733" y="262"/>
                  </a:cubicBezTo>
                  <a:cubicBezTo>
                    <a:pt x="750" y="273"/>
                    <a:pt x="767" y="276"/>
                    <a:pt x="793" y="262"/>
                  </a:cubicBezTo>
                  <a:cubicBezTo>
                    <a:pt x="815" y="251"/>
                    <a:pt x="815" y="239"/>
                    <a:pt x="815" y="239"/>
                  </a:cubicBezTo>
                  <a:cubicBezTo>
                    <a:pt x="815" y="239"/>
                    <a:pt x="770" y="183"/>
                    <a:pt x="770" y="177"/>
                  </a:cubicBezTo>
                  <a:cubicBezTo>
                    <a:pt x="767" y="172"/>
                    <a:pt x="750" y="95"/>
                    <a:pt x="731" y="79"/>
                  </a:cubicBezTo>
                  <a:cubicBezTo>
                    <a:pt x="711" y="62"/>
                    <a:pt x="575" y="8"/>
                    <a:pt x="567" y="8"/>
                  </a:cubicBezTo>
                  <a:cubicBezTo>
                    <a:pt x="558" y="8"/>
                    <a:pt x="519" y="0"/>
                    <a:pt x="499" y="5"/>
                  </a:cubicBezTo>
                  <a:cubicBezTo>
                    <a:pt x="479" y="11"/>
                    <a:pt x="347" y="64"/>
                    <a:pt x="318" y="64"/>
                  </a:cubicBezTo>
                  <a:cubicBezTo>
                    <a:pt x="293" y="67"/>
                    <a:pt x="197" y="31"/>
                    <a:pt x="191" y="25"/>
                  </a:cubicBezTo>
                  <a:cubicBezTo>
                    <a:pt x="186" y="19"/>
                    <a:pt x="143" y="36"/>
                    <a:pt x="112" y="73"/>
                  </a:cubicBezTo>
                  <a:cubicBezTo>
                    <a:pt x="81" y="110"/>
                    <a:pt x="56" y="152"/>
                    <a:pt x="25" y="217"/>
                  </a:cubicBezTo>
                  <a:cubicBezTo>
                    <a:pt x="0" y="273"/>
                    <a:pt x="0" y="400"/>
                    <a:pt x="11" y="409"/>
                  </a:cubicBezTo>
                  <a:cubicBezTo>
                    <a:pt x="22" y="417"/>
                    <a:pt x="104" y="460"/>
                    <a:pt x="115" y="479"/>
                  </a:cubicBezTo>
                  <a:cubicBezTo>
                    <a:pt x="118" y="488"/>
                    <a:pt x="115" y="448"/>
                    <a:pt x="175" y="397"/>
                  </a:cubicBezTo>
                  <a:cubicBezTo>
                    <a:pt x="186" y="383"/>
                    <a:pt x="141" y="375"/>
                    <a:pt x="107" y="3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cs typeface="+mn-ea"/>
                <a:sym typeface="+mn-lt"/>
              </a:endParaRPr>
            </a:p>
          </p:txBody>
        </p:sp>
        <p:sp>
          <p:nvSpPr>
            <p:cNvPr id="9" name="Freeform 7">
              <a:extLst>
                <a:ext uri="{FF2B5EF4-FFF2-40B4-BE49-F238E27FC236}">
                  <a16:creationId xmlns:a16="http://schemas.microsoft.com/office/drawing/2014/main" xmlns="" id="{99C4A186-B0F8-40AC-A60D-0243FB81AB2E}"/>
                </a:ext>
              </a:extLst>
            </p:cNvPr>
            <p:cNvSpPr>
              <a:spLocks/>
            </p:cNvSpPr>
            <p:nvPr/>
          </p:nvSpPr>
          <p:spPr bwMode="auto">
            <a:xfrm>
              <a:off x="4542123" y="4844272"/>
              <a:ext cx="325554" cy="261606"/>
            </a:xfrm>
            <a:custGeom>
              <a:avLst/>
              <a:gdLst>
                <a:gd name="T0" fmla="*/ 364 w 488"/>
                <a:gd name="T1" fmla="*/ 20 h 393"/>
                <a:gd name="T2" fmla="*/ 327 w 488"/>
                <a:gd name="T3" fmla="*/ 96 h 393"/>
                <a:gd name="T4" fmla="*/ 307 w 488"/>
                <a:gd name="T5" fmla="*/ 102 h 393"/>
                <a:gd name="T6" fmla="*/ 214 w 488"/>
                <a:gd name="T7" fmla="*/ 46 h 393"/>
                <a:gd name="T8" fmla="*/ 178 w 488"/>
                <a:gd name="T9" fmla="*/ 127 h 393"/>
                <a:gd name="T10" fmla="*/ 158 w 488"/>
                <a:gd name="T11" fmla="*/ 142 h 393"/>
                <a:gd name="T12" fmla="*/ 62 w 488"/>
                <a:gd name="T13" fmla="*/ 111 h 393"/>
                <a:gd name="T14" fmla="*/ 42 w 488"/>
                <a:gd name="T15" fmla="*/ 184 h 393"/>
                <a:gd name="T16" fmla="*/ 76 w 488"/>
                <a:gd name="T17" fmla="*/ 240 h 393"/>
                <a:gd name="T18" fmla="*/ 20 w 488"/>
                <a:gd name="T19" fmla="*/ 232 h 393"/>
                <a:gd name="T20" fmla="*/ 8 w 488"/>
                <a:gd name="T21" fmla="*/ 302 h 393"/>
                <a:gd name="T22" fmla="*/ 51 w 488"/>
                <a:gd name="T23" fmla="*/ 348 h 393"/>
                <a:gd name="T24" fmla="*/ 149 w 488"/>
                <a:gd name="T25" fmla="*/ 367 h 393"/>
                <a:gd name="T26" fmla="*/ 158 w 488"/>
                <a:gd name="T27" fmla="*/ 305 h 393"/>
                <a:gd name="T28" fmla="*/ 237 w 488"/>
                <a:gd name="T29" fmla="*/ 308 h 393"/>
                <a:gd name="T30" fmla="*/ 245 w 488"/>
                <a:gd name="T31" fmla="*/ 238 h 393"/>
                <a:gd name="T32" fmla="*/ 344 w 488"/>
                <a:gd name="T33" fmla="*/ 249 h 393"/>
                <a:gd name="T34" fmla="*/ 350 w 488"/>
                <a:gd name="T35" fmla="*/ 147 h 393"/>
                <a:gd name="T36" fmla="*/ 446 w 488"/>
                <a:gd name="T37" fmla="*/ 170 h 393"/>
                <a:gd name="T38" fmla="*/ 460 w 488"/>
                <a:gd name="T39" fmla="*/ 54 h 393"/>
                <a:gd name="T40" fmla="*/ 364 w 488"/>
                <a:gd name="T41" fmla="*/ 2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3">
                  <a:moveTo>
                    <a:pt x="364" y="20"/>
                  </a:moveTo>
                  <a:cubicBezTo>
                    <a:pt x="339" y="31"/>
                    <a:pt x="319" y="63"/>
                    <a:pt x="327" y="96"/>
                  </a:cubicBezTo>
                  <a:cubicBezTo>
                    <a:pt x="330" y="111"/>
                    <a:pt x="324" y="130"/>
                    <a:pt x="307" y="102"/>
                  </a:cubicBezTo>
                  <a:cubicBezTo>
                    <a:pt x="282" y="60"/>
                    <a:pt x="260" y="34"/>
                    <a:pt x="214" y="46"/>
                  </a:cubicBezTo>
                  <a:cubicBezTo>
                    <a:pt x="169" y="60"/>
                    <a:pt x="158" y="96"/>
                    <a:pt x="178" y="127"/>
                  </a:cubicBezTo>
                  <a:cubicBezTo>
                    <a:pt x="186" y="142"/>
                    <a:pt x="175" y="161"/>
                    <a:pt x="158" y="142"/>
                  </a:cubicBezTo>
                  <a:cubicBezTo>
                    <a:pt x="135" y="111"/>
                    <a:pt x="87" y="94"/>
                    <a:pt x="62" y="111"/>
                  </a:cubicBezTo>
                  <a:cubicBezTo>
                    <a:pt x="37" y="130"/>
                    <a:pt x="31" y="156"/>
                    <a:pt x="42" y="184"/>
                  </a:cubicBezTo>
                  <a:cubicBezTo>
                    <a:pt x="53" y="212"/>
                    <a:pt x="90" y="249"/>
                    <a:pt x="76" y="240"/>
                  </a:cubicBezTo>
                  <a:cubicBezTo>
                    <a:pt x="59" y="232"/>
                    <a:pt x="39" y="218"/>
                    <a:pt x="20" y="232"/>
                  </a:cubicBezTo>
                  <a:cubicBezTo>
                    <a:pt x="0" y="246"/>
                    <a:pt x="3" y="285"/>
                    <a:pt x="8" y="302"/>
                  </a:cubicBezTo>
                  <a:cubicBezTo>
                    <a:pt x="14" y="319"/>
                    <a:pt x="28" y="328"/>
                    <a:pt x="51" y="348"/>
                  </a:cubicBezTo>
                  <a:cubicBezTo>
                    <a:pt x="73" y="365"/>
                    <a:pt x="118" y="393"/>
                    <a:pt x="149" y="367"/>
                  </a:cubicBezTo>
                  <a:cubicBezTo>
                    <a:pt x="183" y="339"/>
                    <a:pt x="152" y="314"/>
                    <a:pt x="158" y="305"/>
                  </a:cubicBezTo>
                  <a:cubicBezTo>
                    <a:pt x="164" y="300"/>
                    <a:pt x="192" y="345"/>
                    <a:pt x="237" y="308"/>
                  </a:cubicBezTo>
                  <a:cubicBezTo>
                    <a:pt x="274" y="277"/>
                    <a:pt x="240" y="240"/>
                    <a:pt x="245" y="238"/>
                  </a:cubicBezTo>
                  <a:cubicBezTo>
                    <a:pt x="248" y="235"/>
                    <a:pt x="291" y="291"/>
                    <a:pt x="344" y="249"/>
                  </a:cubicBezTo>
                  <a:cubicBezTo>
                    <a:pt x="409" y="198"/>
                    <a:pt x="339" y="156"/>
                    <a:pt x="350" y="147"/>
                  </a:cubicBezTo>
                  <a:cubicBezTo>
                    <a:pt x="364" y="139"/>
                    <a:pt x="392" y="218"/>
                    <a:pt x="446" y="170"/>
                  </a:cubicBezTo>
                  <a:cubicBezTo>
                    <a:pt x="485" y="133"/>
                    <a:pt x="488" y="91"/>
                    <a:pt x="460" y="54"/>
                  </a:cubicBezTo>
                  <a:cubicBezTo>
                    <a:pt x="440" y="26"/>
                    <a:pt x="409" y="0"/>
                    <a:pt x="364" y="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cs typeface="+mn-ea"/>
                <a:sym typeface="+mn-lt"/>
              </a:endParaRPr>
            </a:p>
          </p:txBody>
        </p:sp>
      </p:grpSp>
      <p:sp>
        <p:nvSpPr>
          <p:cNvPr id="10" name="Google Shape;86;p19">
            <a:extLst>
              <a:ext uri="{FF2B5EF4-FFF2-40B4-BE49-F238E27FC236}">
                <a16:creationId xmlns:a16="http://schemas.microsoft.com/office/drawing/2014/main" xmlns="" id="{DB266C3D-6745-41E1-9C74-D72BF65B62A4}"/>
              </a:ext>
            </a:extLst>
          </p:cNvPr>
          <p:cNvSpPr txBox="1"/>
          <p:nvPr/>
        </p:nvSpPr>
        <p:spPr>
          <a:xfrm>
            <a:off x="721556" y="3744772"/>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dirty="0">
                <a:solidFill>
                  <a:schemeClr val="bg1"/>
                </a:solidFill>
                <a:cs typeface="+mn-ea"/>
                <a:sym typeface="+mn-lt"/>
              </a:rPr>
              <a:t>YOUR TITLE HERE</a:t>
            </a:r>
            <a:endParaRPr sz="3200" b="0" i="0" u="none" strike="noStrike" cap="none" dirty="0">
              <a:solidFill>
                <a:schemeClr val="bg1"/>
              </a:solidFill>
              <a:cs typeface="+mn-ea"/>
              <a:sym typeface="+mn-lt"/>
            </a:endParaRPr>
          </a:p>
        </p:txBody>
      </p:sp>
      <p:sp>
        <p:nvSpPr>
          <p:cNvPr id="11" name="平行四边形 10">
            <a:extLst>
              <a:ext uri="{FF2B5EF4-FFF2-40B4-BE49-F238E27FC236}">
                <a16:creationId xmlns:a16="http://schemas.microsoft.com/office/drawing/2014/main" xmlns="" id="{B9174C34-ED26-4601-8EE3-4716AE3E8DA7}"/>
              </a:ext>
            </a:extLst>
          </p:cNvPr>
          <p:cNvSpPr/>
          <p:nvPr/>
        </p:nvSpPr>
        <p:spPr>
          <a:xfrm>
            <a:off x="6225373" y="1291771"/>
            <a:ext cx="965177" cy="601549"/>
          </a:xfrm>
          <a:prstGeom prst="parallelogram">
            <a:avLst>
              <a:gd name="adj" fmla="val 43334"/>
            </a:avLst>
          </a:prstGeom>
          <a:gradFill>
            <a:gsLst>
              <a:gs pos="95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1</a:t>
            </a:r>
            <a:endParaRPr lang="zh-CN" altLang="en-US" sz="2000" dirty="0">
              <a:cs typeface="+mn-ea"/>
              <a:sym typeface="+mn-lt"/>
            </a:endParaRPr>
          </a:p>
        </p:txBody>
      </p:sp>
      <p:sp>
        <p:nvSpPr>
          <p:cNvPr id="13" name="平行四边形 12">
            <a:extLst>
              <a:ext uri="{FF2B5EF4-FFF2-40B4-BE49-F238E27FC236}">
                <a16:creationId xmlns:a16="http://schemas.microsoft.com/office/drawing/2014/main" xmlns="" id="{F87DF212-36E8-4697-8569-FE58658515CA}"/>
              </a:ext>
            </a:extLst>
          </p:cNvPr>
          <p:cNvSpPr/>
          <p:nvPr/>
        </p:nvSpPr>
        <p:spPr>
          <a:xfrm>
            <a:off x="5783967" y="2440755"/>
            <a:ext cx="965177" cy="601549"/>
          </a:xfrm>
          <a:prstGeom prst="parallelogram">
            <a:avLst>
              <a:gd name="adj" fmla="val 43334"/>
            </a:avLst>
          </a:prstGeom>
          <a:gradFill>
            <a:gsLst>
              <a:gs pos="95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2</a:t>
            </a:r>
            <a:endParaRPr lang="zh-CN" altLang="en-US" sz="2000" dirty="0">
              <a:cs typeface="+mn-ea"/>
              <a:sym typeface="+mn-lt"/>
            </a:endParaRPr>
          </a:p>
        </p:txBody>
      </p:sp>
      <p:sp>
        <p:nvSpPr>
          <p:cNvPr id="14" name="平行四边形 13">
            <a:extLst>
              <a:ext uri="{FF2B5EF4-FFF2-40B4-BE49-F238E27FC236}">
                <a16:creationId xmlns:a16="http://schemas.microsoft.com/office/drawing/2014/main" xmlns="" id="{80BEFD37-F36E-493F-AD8C-2519A415D229}"/>
              </a:ext>
            </a:extLst>
          </p:cNvPr>
          <p:cNvSpPr/>
          <p:nvPr/>
        </p:nvSpPr>
        <p:spPr>
          <a:xfrm>
            <a:off x="5334602" y="3589739"/>
            <a:ext cx="965177" cy="601549"/>
          </a:xfrm>
          <a:prstGeom prst="parallelogram">
            <a:avLst>
              <a:gd name="adj" fmla="val 43334"/>
            </a:avLst>
          </a:prstGeom>
          <a:gradFill>
            <a:gsLst>
              <a:gs pos="95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3</a:t>
            </a:r>
            <a:endParaRPr lang="zh-CN" altLang="en-US" sz="2000" dirty="0">
              <a:cs typeface="+mn-ea"/>
              <a:sym typeface="+mn-lt"/>
            </a:endParaRPr>
          </a:p>
        </p:txBody>
      </p:sp>
      <p:sp>
        <p:nvSpPr>
          <p:cNvPr id="15" name="平行四边形 14">
            <a:extLst>
              <a:ext uri="{FF2B5EF4-FFF2-40B4-BE49-F238E27FC236}">
                <a16:creationId xmlns:a16="http://schemas.microsoft.com/office/drawing/2014/main" xmlns="" id="{6FA46CDC-1A80-4F7A-A2D0-6B1FFB0C0FC7}"/>
              </a:ext>
            </a:extLst>
          </p:cNvPr>
          <p:cNvSpPr/>
          <p:nvPr/>
        </p:nvSpPr>
        <p:spPr>
          <a:xfrm>
            <a:off x="4852013" y="4738723"/>
            <a:ext cx="965177" cy="601549"/>
          </a:xfrm>
          <a:prstGeom prst="parallelogram">
            <a:avLst>
              <a:gd name="adj" fmla="val 43334"/>
            </a:avLst>
          </a:prstGeom>
          <a:gradFill>
            <a:gsLst>
              <a:gs pos="95000">
                <a:srgbClr val="90D5F4">
                  <a:alpha val="50000"/>
                </a:srgbClr>
              </a:gs>
              <a:gs pos="0">
                <a:srgbClr val="236BCC">
                  <a:alpha val="2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4</a:t>
            </a:r>
            <a:endParaRPr lang="zh-CN" altLang="en-US" sz="2000" dirty="0">
              <a:cs typeface="+mn-ea"/>
              <a:sym typeface="+mn-lt"/>
            </a:endParaRPr>
          </a:p>
        </p:txBody>
      </p:sp>
      <p:sp>
        <p:nvSpPr>
          <p:cNvPr id="16" name="Text Placeholder 3">
            <a:extLst>
              <a:ext uri="{FF2B5EF4-FFF2-40B4-BE49-F238E27FC236}">
                <a16:creationId xmlns:a16="http://schemas.microsoft.com/office/drawing/2014/main" xmlns="" id="{2DD27906-8431-45D5-9BCE-536592B5AE2B}"/>
              </a:ext>
            </a:extLst>
          </p:cNvPr>
          <p:cNvSpPr txBox="1">
            <a:spLocks/>
          </p:cNvSpPr>
          <p:nvPr/>
        </p:nvSpPr>
        <p:spPr>
          <a:xfrm>
            <a:off x="7535625" y="1019235"/>
            <a:ext cx="4177403" cy="874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7" name="Text Placeholder 3">
            <a:extLst>
              <a:ext uri="{FF2B5EF4-FFF2-40B4-BE49-F238E27FC236}">
                <a16:creationId xmlns:a16="http://schemas.microsoft.com/office/drawing/2014/main" xmlns="" id="{7B81299E-4748-4C4B-A7CC-327294D9A1E5}"/>
              </a:ext>
            </a:extLst>
          </p:cNvPr>
          <p:cNvSpPr txBox="1">
            <a:spLocks/>
          </p:cNvSpPr>
          <p:nvPr/>
        </p:nvSpPr>
        <p:spPr>
          <a:xfrm>
            <a:off x="7190550" y="2231789"/>
            <a:ext cx="4177403" cy="874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8" name="Text Placeholder 3">
            <a:extLst>
              <a:ext uri="{FF2B5EF4-FFF2-40B4-BE49-F238E27FC236}">
                <a16:creationId xmlns:a16="http://schemas.microsoft.com/office/drawing/2014/main" xmlns="" id="{C9853329-9B1B-4F96-A1DC-E5447EAA515F}"/>
              </a:ext>
            </a:extLst>
          </p:cNvPr>
          <p:cNvSpPr txBox="1">
            <a:spLocks/>
          </p:cNvSpPr>
          <p:nvPr/>
        </p:nvSpPr>
        <p:spPr>
          <a:xfrm>
            <a:off x="6801526" y="3429000"/>
            <a:ext cx="4566427" cy="874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9" name="Text Placeholder 3">
            <a:extLst>
              <a:ext uri="{FF2B5EF4-FFF2-40B4-BE49-F238E27FC236}">
                <a16:creationId xmlns:a16="http://schemas.microsoft.com/office/drawing/2014/main" xmlns="" id="{DDAFC9AB-8018-43E6-A3C1-5E03A8A45183}"/>
              </a:ext>
            </a:extLst>
          </p:cNvPr>
          <p:cNvSpPr txBox="1">
            <a:spLocks/>
          </p:cNvSpPr>
          <p:nvPr/>
        </p:nvSpPr>
        <p:spPr>
          <a:xfrm>
            <a:off x="6266555" y="4576679"/>
            <a:ext cx="4899700" cy="874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spcBef>
                <a:spcPct val="20000"/>
              </a:spcBef>
              <a:defRPr/>
            </a:pPr>
            <a:r>
              <a:rPr lang="zh-CN" altLang="en-US" sz="2400" kern="1200" dirty="0">
                <a:solidFill>
                  <a:schemeClr val="bg1"/>
                </a:solidFill>
                <a:cs typeface="+mn-ea"/>
                <a:sym typeface="+mn-lt"/>
              </a:rPr>
              <a:t>输入标题</a:t>
            </a:r>
            <a:endParaRPr lang="en-US" altLang="zh-CN" sz="2400" kern="1200" dirty="0">
              <a:solidFill>
                <a:schemeClr val="bg1"/>
              </a:solidFill>
              <a:cs typeface="+mn-ea"/>
              <a:sym typeface="+mn-lt"/>
            </a:endParaRPr>
          </a:p>
          <a:p>
            <a:pPr algn="l" defTabSz="1828800">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Tree>
    <p:extLst>
      <p:ext uri="{BB962C8B-B14F-4D97-AF65-F5344CB8AC3E}">
        <p14:creationId xmlns:p14="http://schemas.microsoft.com/office/powerpoint/2010/main" val="235555728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500"/>
                                        <p:tgtEl>
                                          <p:spTgt spid="1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a:extLst>
              <a:ext uri="{FF2B5EF4-FFF2-40B4-BE49-F238E27FC236}">
                <a16:creationId xmlns:a16="http://schemas.microsoft.com/office/drawing/2014/main" xmlns="" id="{168F6EBE-14C7-45D0-8F7E-2318FDCA76BC}"/>
              </a:ext>
            </a:extLst>
          </p:cNvPr>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4082">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zh-CN" altLang="en-US" sz="2400" kern="1200" dirty="0">
                <a:solidFill>
                  <a:schemeClr val="bg1"/>
                </a:solidFill>
                <a:latin typeface="+mn-lt"/>
                <a:ea typeface="+mn-ea"/>
                <a:cs typeface="+mn-ea"/>
                <a:sym typeface="+mn-lt"/>
              </a:rPr>
              <a:t>请输入你的标题</a:t>
            </a:r>
            <a:endParaRPr lang="id-ID" sz="2400" kern="1200" dirty="0">
              <a:solidFill>
                <a:schemeClr val="bg1"/>
              </a:solidFill>
              <a:latin typeface="+mn-lt"/>
              <a:ea typeface="+mn-ea"/>
              <a:cs typeface="+mn-ea"/>
              <a:sym typeface="+mn-lt"/>
            </a:endParaRPr>
          </a:p>
        </p:txBody>
      </p:sp>
      <p:sp>
        <p:nvSpPr>
          <p:cNvPr id="3" name="Rectangle 81">
            <a:extLst>
              <a:ext uri="{FF2B5EF4-FFF2-40B4-BE49-F238E27FC236}">
                <a16:creationId xmlns:a16="http://schemas.microsoft.com/office/drawing/2014/main" xmlns="" id="{46C32F7F-69D7-4007-AD56-606537B5D3A4}"/>
              </a:ext>
            </a:extLst>
          </p:cNvPr>
          <p:cNvSpPr/>
          <p:nvPr/>
        </p:nvSpPr>
        <p:spPr>
          <a:xfrm>
            <a:off x="984481" y="1780290"/>
            <a:ext cx="6155459" cy="1323439"/>
          </a:xfrm>
          <a:prstGeom prst="rect">
            <a:avLst/>
          </a:prstGeom>
        </p:spPr>
        <p:txBody>
          <a:bodyPr wrap="square">
            <a:spAutoFit/>
          </a:bodyPr>
          <a:lstStyle/>
          <a:p>
            <a:pPr algn="just" defTabSz="1828800" rtl="0">
              <a:buClr>
                <a:srgbClr val="E24848"/>
              </a:buClr>
              <a:defRPr/>
            </a:pPr>
            <a:r>
              <a:rPr lang="en-US" sz="1600" kern="1200" noProof="1">
                <a:solidFill>
                  <a:schemeClr val="bg1"/>
                </a:solidFill>
                <a:cs typeface="+mn-ea"/>
                <a:sym typeface="+mn-lt"/>
              </a:rPr>
              <a:t>Lorem ipsum dolor sit amet, consectetur adipiscing elit. Nulla imperdiet volutpat dui at fermentum. Aliquam erat volutpat. Aenean lacinia lacus aliquet ante mollis, sollicitudin tempor tortor aliquam. Nulla facilisi. Nam auctor metus vitae quam gravida, ac vehicula elit mollis. </a:t>
            </a:r>
          </a:p>
        </p:txBody>
      </p:sp>
      <p:sp>
        <p:nvSpPr>
          <p:cNvPr id="4" name="TextBox 82">
            <a:extLst>
              <a:ext uri="{FF2B5EF4-FFF2-40B4-BE49-F238E27FC236}">
                <a16:creationId xmlns:a16="http://schemas.microsoft.com/office/drawing/2014/main" xmlns="" id="{1D44A85A-E4F6-4407-867B-BDBCE28AD866}"/>
              </a:ext>
            </a:extLst>
          </p:cNvPr>
          <p:cNvSpPr txBox="1"/>
          <p:nvPr/>
        </p:nvSpPr>
        <p:spPr>
          <a:xfrm>
            <a:off x="876959" y="4220962"/>
            <a:ext cx="1937183"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id-ID" sz="1600" kern="1200" dirty="0">
                <a:solidFill>
                  <a:schemeClr val="bg1"/>
                </a:solidFill>
                <a:latin typeface="+mn-lt"/>
                <a:ea typeface="+mn-ea"/>
                <a:cs typeface="+mn-ea"/>
                <a:sym typeface="+mn-lt"/>
              </a:rPr>
              <a:t>Project In Progress</a:t>
            </a:r>
          </a:p>
        </p:txBody>
      </p:sp>
      <p:sp>
        <p:nvSpPr>
          <p:cNvPr id="5" name="TextBox 83">
            <a:extLst>
              <a:ext uri="{FF2B5EF4-FFF2-40B4-BE49-F238E27FC236}">
                <a16:creationId xmlns:a16="http://schemas.microsoft.com/office/drawing/2014/main" xmlns="" id="{9EC45D1B-1586-4C16-A12C-6171A4329F90}"/>
              </a:ext>
            </a:extLst>
          </p:cNvPr>
          <p:cNvSpPr txBox="1"/>
          <p:nvPr/>
        </p:nvSpPr>
        <p:spPr>
          <a:xfrm>
            <a:off x="3133303" y="4220962"/>
            <a:ext cx="1977541"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id-ID" sz="1600" kern="1200" dirty="0">
                <a:solidFill>
                  <a:schemeClr val="bg1"/>
                </a:solidFill>
                <a:latin typeface="+mn-lt"/>
                <a:ea typeface="+mn-ea"/>
                <a:cs typeface="+mn-ea"/>
                <a:sym typeface="+mn-lt"/>
              </a:rPr>
              <a:t>Project In Progress</a:t>
            </a:r>
          </a:p>
        </p:txBody>
      </p:sp>
      <p:sp>
        <p:nvSpPr>
          <p:cNvPr id="6" name="TextBox 84">
            <a:extLst>
              <a:ext uri="{FF2B5EF4-FFF2-40B4-BE49-F238E27FC236}">
                <a16:creationId xmlns:a16="http://schemas.microsoft.com/office/drawing/2014/main" xmlns="" id="{4EEEB49E-E6DC-4DF1-B752-158C42213718}"/>
              </a:ext>
            </a:extLst>
          </p:cNvPr>
          <p:cNvSpPr txBox="1"/>
          <p:nvPr/>
        </p:nvSpPr>
        <p:spPr>
          <a:xfrm>
            <a:off x="5528051" y="4220962"/>
            <a:ext cx="2135939"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id-ID" sz="1600" kern="1200" dirty="0">
                <a:solidFill>
                  <a:schemeClr val="bg1"/>
                </a:solidFill>
                <a:latin typeface="+mn-lt"/>
                <a:ea typeface="+mn-ea"/>
                <a:cs typeface="+mn-ea"/>
                <a:sym typeface="+mn-lt"/>
              </a:rPr>
              <a:t>Project In Progress</a:t>
            </a:r>
          </a:p>
        </p:txBody>
      </p:sp>
      <p:sp>
        <p:nvSpPr>
          <p:cNvPr id="7" name="Rectangle 85">
            <a:extLst>
              <a:ext uri="{FF2B5EF4-FFF2-40B4-BE49-F238E27FC236}">
                <a16:creationId xmlns:a16="http://schemas.microsoft.com/office/drawing/2014/main" xmlns="" id="{F6400733-847E-4A75-BEA5-C74BCB2CC388}"/>
              </a:ext>
            </a:extLst>
          </p:cNvPr>
          <p:cNvSpPr/>
          <p:nvPr/>
        </p:nvSpPr>
        <p:spPr>
          <a:xfrm>
            <a:off x="984481" y="4682732"/>
            <a:ext cx="1977545" cy="1015663"/>
          </a:xfrm>
          <a:prstGeom prst="rect">
            <a:avLst/>
          </a:prstGeom>
        </p:spPr>
        <p:txBody>
          <a:bodyPr wrap="square">
            <a:spAutoFit/>
          </a:bodyPr>
          <a:lstStyle/>
          <a:p>
            <a:pPr algn="l" defTabSz="1828800" rtl="0">
              <a:buClr>
                <a:srgbClr val="E24848"/>
              </a:buClr>
              <a:defRPr/>
            </a:pPr>
            <a:r>
              <a:rPr lang="en-US" sz="1200" kern="1200" noProof="1">
                <a:solidFill>
                  <a:schemeClr val="bg1"/>
                </a:solidFill>
                <a:cs typeface="+mn-ea"/>
                <a:sym typeface="+mn-lt"/>
              </a:rPr>
              <a:t>Lorem ipsum dolor sit amet,consectetur piscing elit. Nulla imperdiet volutpat dui at fermentum. </a:t>
            </a:r>
          </a:p>
        </p:txBody>
      </p:sp>
      <p:sp>
        <p:nvSpPr>
          <p:cNvPr id="8" name="Rectangle 86">
            <a:extLst>
              <a:ext uri="{FF2B5EF4-FFF2-40B4-BE49-F238E27FC236}">
                <a16:creationId xmlns:a16="http://schemas.microsoft.com/office/drawing/2014/main" xmlns="" id="{B23CC693-ED86-4E18-A5F7-1DBADBB28043}"/>
              </a:ext>
            </a:extLst>
          </p:cNvPr>
          <p:cNvSpPr/>
          <p:nvPr/>
        </p:nvSpPr>
        <p:spPr>
          <a:xfrm>
            <a:off x="3198334" y="4682733"/>
            <a:ext cx="1977545" cy="1015663"/>
          </a:xfrm>
          <a:prstGeom prst="rect">
            <a:avLst/>
          </a:prstGeom>
        </p:spPr>
        <p:txBody>
          <a:bodyPr wrap="square">
            <a:spAutoFit/>
          </a:bodyPr>
          <a:lstStyle/>
          <a:p>
            <a:pPr algn="l" defTabSz="1828800" rtl="0">
              <a:buClr>
                <a:srgbClr val="E24848"/>
              </a:buClr>
              <a:defRPr/>
            </a:pPr>
            <a:r>
              <a:rPr lang="en-US" sz="1200" kern="1200" noProof="1">
                <a:solidFill>
                  <a:schemeClr val="bg1"/>
                </a:solidFill>
                <a:cs typeface="+mn-ea"/>
                <a:sym typeface="+mn-lt"/>
              </a:rPr>
              <a:t>Lorem ipsum dolor sit amet,consectetur piscing elit. Nulla imperdiet volutpat dui at fermentum. </a:t>
            </a:r>
          </a:p>
        </p:txBody>
      </p:sp>
      <p:sp>
        <p:nvSpPr>
          <p:cNvPr id="9" name="Rectangle 87">
            <a:extLst>
              <a:ext uri="{FF2B5EF4-FFF2-40B4-BE49-F238E27FC236}">
                <a16:creationId xmlns:a16="http://schemas.microsoft.com/office/drawing/2014/main" xmlns="" id="{AF732008-56D4-44AF-94B4-D8F915338803}"/>
              </a:ext>
            </a:extLst>
          </p:cNvPr>
          <p:cNvSpPr/>
          <p:nvPr/>
        </p:nvSpPr>
        <p:spPr>
          <a:xfrm>
            <a:off x="5607249" y="4682733"/>
            <a:ext cx="1977545" cy="1015663"/>
          </a:xfrm>
          <a:prstGeom prst="rect">
            <a:avLst/>
          </a:prstGeom>
        </p:spPr>
        <p:txBody>
          <a:bodyPr wrap="square">
            <a:spAutoFit/>
          </a:bodyPr>
          <a:lstStyle/>
          <a:p>
            <a:pPr algn="l" defTabSz="1828800" rtl="0">
              <a:buClr>
                <a:srgbClr val="E24848"/>
              </a:buClr>
              <a:defRPr/>
            </a:pPr>
            <a:r>
              <a:rPr lang="en-US" sz="1200" kern="1200" noProof="1">
                <a:solidFill>
                  <a:schemeClr val="bg1"/>
                </a:solidFill>
                <a:cs typeface="+mn-ea"/>
                <a:sym typeface="+mn-lt"/>
              </a:rPr>
              <a:t>Lorem ipsum dolor sit amet,consectetur piscing elit. Nulla imperdiet volutpat dui at fermentum. </a:t>
            </a:r>
          </a:p>
        </p:txBody>
      </p:sp>
      <p:cxnSp>
        <p:nvCxnSpPr>
          <p:cNvPr id="10" name="Straight Connector 36">
            <a:extLst>
              <a:ext uri="{FF2B5EF4-FFF2-40B4-BE49-F238E27FC236}">
                <a16:creationId xmlns:a16="http://schemas.microsoft.com/office/drawing/2014/main" xmlns="" id="{8773D44F-8861-4C1E-9902-3E2658111ECF}"/>
              </a:ext>
            </a:extLst>
          </p:cNvPr>
          <p:cNvCxnSpPr/>
          <p:nvPr/>
        </p:nvCxnSpPr>
        <p:spPr>
          <a:xfrm>
            <a:off x="2986227" y="3232415"/>
            <a:ext cx="0" cy="2585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88">
            <a:extLst>
              <a:ext uri="{FF2B5EF4-FFF2-40B4-BE49-F238E27FC236}">
                <a16:creationId xmlns:a16="http://schemas.microsoft.com/office/drawing/2014/main" xmlns="" id="{F209F7A6-4306-4DCC-8CD9-6E5BAC159304}"/>
              </a:ext>
            </a:extLst>
          </p:cNvPr>
          <p:cNvCxnSpPr/>
          <p:nvPr/>
        </p:nvCxnSpPr>
        <p:spPr>
          <a:xfrm>
            <a:off x="5359046" y="3232415"/>
            <a:ext cx="0" cy="2585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Freeform 5">
            <a:extLst>
              <a:ext uri="{FF2B5EF4-FFF2-40B4-BE49-F238E27FC236}">
                <a16:creationId xmlns:a16="http://schemas.microsoft.com/office/drawing/2014/main" xmlns="" id="{BC1D813E-5732-4AE7-9A0D-3950794F8231}"/>
              </a:ext>
            </a:extLst>
          </p:cNvPr>
          <p:cNvSpPr>
            <a:spLocks noEditPoints="1"/>
          </p:cNvSpPr>
          <p:nvPr/>
        </p:nvSpPr>
        <p:spPr bwMode="auto">
          <a:xfrm>
            <a:off x="6173140" y="3559672"/>
            <a:ext cx="457194" cy="457194"/>
          </a:xfrm>
          <a:custGeom>
            <a:avLst/>
            <a:gdLst>
              <a:gd name="T0" fmla="*/ 795 w 1116"/>
              <a:gd name="T1" fmla="*/ 774 h 1117"/>
              <a:gd name="T2" fmla="*/ 1039 w 1116"/>
              <a:gd name="T3" fmla="*/ 623 h 1117"/>
              <a:gd name="T4" fmla="*/ 970 w 1116"/>
              <a:gd name="T5" fmla="*/ 816 h 1117"/>
              <a:gd name="T6" fmla="*/ 291 w 1116"/>
              <a:gd name="T7" fmla="*/ 610 h 1117"/>
              <a:gd name="T8" fmla="*/ 309 w 1116"/>
              <a:gd name="T9" fmla="*/ 848 h 1117"/>
              <a:gd name="T10" fmla="*/ 146 w 1116"/>
              <a:gd name="T11" fmla="*/ 816 h 1117"/>
              <a:gd name="T12" fmla="*/ 77 w 1116"/>
              <a:gd name="T13" fmla="*/ 623 h 1117"/>
              <a:gd name="T14" fmla="*/ 277 w 1116"/>
              <a:gd name="T15" fmla="*/ 290 h 1117"/>
              <a:gd name="T16" fmla="*/ 293 w 1116"/>
              <a:gd name="T17" fmla="*/ 482 h 1117"/>
              <a:gd name="T18" fmla="*/ 94 w 1116"/>
              <a:gd name="T19" fmla="*/ 415 h 1117"/>
              <a:gd name="T20" fmla="*/ 182 w 1116"/>
              <a:gd name="T21" fmla="*/ 252 h 1117"/>
              <a:gd name="T22" fmla="*/ 710 w 1116"/>
              <a:gd name="T23" fmla="*/ 340 h 1117"/>
              <a:gd name="T24" fmla="*/ 790 w 1116"/>
              <a:gd name="T25" fmla="*/ 512 h 1117"/>
              <a:gd name="T26" fmla="*/ 618 w 1116"/>
              <a:gd name="T27" fmla="*/ 796 h 1117"/>
              <a:gd name="T28" fmla="*/ 769 w 1116"/>
              <a:gd name="T29" fmla="*/ 735 h 1117"/>
              <a:gd name="T30" fmla="*/ 861 w 1116"/>
              <a:gd name="T31" fmla="*/ 938 h 1117"/>
              <a:gd name="T32" fmla="*/ 734 w 1116"/>
              <a:gd name="T33" fmla="*/ 1011 h 1117"/>
              <a:gd name="T34" fmla="*/ 689 w 1116"/>
              <a:gd name="T35" fmla="*/ 980 h 1117"/>
              <a:gd name="T36" fmla="*/ 615 w 1116"/>
              <a:gd name="T37" fmla="*/ 832 h 1117"/>
              <a:gd name="T38" fmla="*/ 678 w 1116"/>
              <a:gd name="T39" fmla="*/ 933 h 1117"/>
              <a:gd name="T40" fmla="*/ 445 w 1116"/>
              <a:gd name="T41" fmla="*/ 1031 h 1117"/>
              <a:gd name="T42" fmla="*/ 308 w 1116"/>
              <a:gd name="T43" fmla="*/ 976 h 1117"/>
              <a:gd name="T44" fmla="*/ 358 w 1116"/>
              <a:gd name="T45" fmla="*/ 866 h 1117"/>
              <a:gd name="T46" fmla="*/ 540 w 1116"/>
              <a:gd name="T47" fmla="*/ 577 h 1117"/>
              <a:gd name="T48" fmla="*/ 376 w 1116"/>
              <a:gd name="T49" fmla="*/ 821 h 1117"/>
              <a:gd name="T50" fmla="*/ 540 w 1116"/>
              <a:gd name="T51" fmla="*/ 577 h 1117"/>
              <a:gd name="T52" fmla="*/ 540 w 1116"/>
              <a:gd name="T53" fmla="*/ 360 h 1117"/>
              <a:gd name="T54" fmla="*/ 356 w 1116"/>
              <a:gd name="T55" fmla="*/ 352 h 1117"/>
              <a:gd name="T56" fmla="*/ 249 w 1116"/>
              <a:gd name="T57" fmla="*/ 230 h 1117"/>
              <a:gd name="T58" fmla="*/ 322 w 1116"/>
              <a:gd name="T59" fmla="*/ 134 h 1117"/>
              <a:gd name="T60" fmla="*/ 478 w 1116"/>
              <a:gd name="T61" fmla="*/ 80 h 1117"/>
              <a:gd name="T62" fmla="*/ 540 w 1116"/>
              <a:gd name="T63" fmla="*/ 74 h 1117"/>
              <a:gd name="T64" fmla="*/ 377 w 1116"/>
              <a:gd name="T65" fmla="*/ 294 h 1117"/>
              <a:gd name="T66" fmla="*/ 539 w 1116"/>
              <a:gd name="T67" fmla="*/ 74 h 1117"/>
              <a:gd name="T68" fmla="*/ 744 w 1116"/>
              <a:gd name="T69" fmla="*/ 110 h 1117"/>
              <a:gd name="T70" fmla="*/ 883 w 1116"/>
              <a:gd name="T71" fmla="*/ 198 h 1117"/>
              <a:gd name="T72" fmla="*/ 773 w 1116"/>
              <a:gd name="T73" fmla="*/ 282 h 1117"/>
              <a:gd name="T74" fmla="*/ 578 w 1116"/>
              <a:gd name="T75" fmla="*/ 74 h 1117"/>
              <a:gd name="T76" fmla="*/ 720 w 1116"/>
              <a:gd name="T77" fmla="*/ 301 h 1117"/>
              <a:gd name="T78" fmla="*/ 577 w 1116"/>
              <a:gd name="T79" fmla="*/ 74 h 1117"/>
              <a:gd name="T80" fmla="*/ 422 w 1116"/>
              <a:gd name="T81" fmla="*/ 909 h 1117"/>
              <a:gd name="T82" fmla="*/ 521 w 1116"/>
              <a:gd name="T83" fmla="*/ 831 h 1117"/>
              <a:gd name="T84" fmla="*/ 816 w 1116"/>
              <a:gd name="T85" fmla="*/ 424 h 1117"/>
              <a:gd name="T86" fmla="*/ 873 w 1116"/>
              <a:gd name="T87" fmla="*/ 269 h 1117"/>
              <a:gd name="T88" fmla="*/ 990 w 1116"/>
              <a:gd name="T89" fmla="*/ 337 h 1117"/>
              <a:gd name="T90" fmla="*/ 1041 w 1116"/>
              <a:gd name="T91" fmla="*/ 519 h 1117"/>
              <a:gd name="T92" fmla="*/ 392 w 1116"/>
              <a:gd name="T93" fmla="*/ 26 h 1117"/>
              <a:gd name="T94" fmla="*/ 183 w 1116"/>
              <a:gd name="T95" fmla="*/ 146 h 1117"/>
              <a:gd name="T96" fmla="*/ 44 w 1116"/>
              <a:gd name="T97" fmla="*/ 342 h 1117"/>
              <a:gd name="T98" fmla="*/ 0 w 1116"/>
              <a:gd name="T99" fmla="*/ 588 h 1117"/>
              <a:gd name="T100" fmla="*/ 67 w 1116"/>
              <a:gd name="T101" fmla="*/ 824 h 1117"/>
              <a:gd name="T102" fmla="*/ 224 w 1116"/>
              <a:gd name="T103" fmla="*/ 1006 h 1117"/>
              <a:gd name="T104" fmla="*/ 445 w 1116"/>
              <a:gd name="T105" fmla="*/ 1105 h 1117"/>
              <a:gd name="T106" fmla="*/ 697 w 1116"/>
              <a:gd name="T107" fmla="*/ 1099 h 1117"/>
              <a:gd name="T108" fmla="*/ 913 w 1116"/>
              <a:gd name="T109" fmla="*/ 990 h 1117"/>
              <a:gd name="T110" fmla="*/ 1061 w 1116"/>
              <a:gd name="T111" fmla="*/ 801 h 1117"/>
              <a:gd name="T112" fmla="*/ 1116 w 1116"/>
              <a:gd name="T113" fmla="*/ 559 h 1117"/>
              <a:gd name="T114" fmla="*/ 1061 w 1116"/>
              <a:gd name="T115" fmla="*/ 317 h 1117"/>
              <a:gd name="T116" fmla="*/ 913 w 1116"/>
              <a:gd name="T117" fmla="*/ 128 h 1117"/>
              <a:gd name="T118" fmla="*/ 697 w 1116"/>
              <a:gd name="T119" fmla="*/ 19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6" h="1117">
                <a:moveTo>
                  <a:pt x="900" y="903"/>
                </a:moveTo>
                <a:lnTo>
                  <a:pt x="871" y="883"/>
                </a:lnTo>
                <a:lnTo>
                  <a:pt x="840" y="864"/>
                </a:lnTo>
                <a:lnTo>
                  <a:pt x="823" y="856"/>
                </a:lnTo>
                <a:lnTo>
                  <a:pt x="807" y="848"/>
                </a:lnTo>
                <a:lnTo>
                  <a:pt x="790" y="841"/>
                </a:lnTo>
                <a:lnTo>
                  <a:pt x="774" y="834"/>
                </a:lnTo>
                <a:lnTo>
                  <a:pt x="784" y="804"/>
                </a:lnTo>
                <a:lnTo>
                  <a:pt x="795" y="774"/>
                </a:lnTo>
                <a:lnTo>
                  <a:pt x="804" y="742"/>
                </a:lnTo>
                <a:lnTo>
                  <a:pt x="811" y="710"/>
                </a:lnTo>
                <a:lnTo>
                  <a:pt x="818" y="677"/>
                </a:lnTo>
                <a:lnTo>
                  <a:pt x="822" y="645"/>
                </a:lnTo>
                <a:lnTo>
                  <a:pt x="825" y="610"/>
                </a:lnTo>
                <a:lnTo>
                  <a:pt x="828" y="577"/>
                </a:lnTo>
                <a:lnTo>
                  <a:pt x="1043" y="577"/>
                </a:lnTo>
                <a:lnTo>
                  <a:pt x="1041" y="601"/>
                </a:lnTo>
                <a:lnTo>
                  <a:pt x="1039" y="623"/>
                </a:lnTo>
                <a:lnTo>
                  <a:pt x="1035" y="647"/>
                </a:lnTo>
                <a:lnTo>
                  <a:pt x="1031" y="670"/>
                </a:lnTo>
                <a:lnTo>
                  <a:pt x="1025" y="691"/>
                </a:lnTo>
                <a:lnTo>
                  <a:pt x="1018" y="714"/>
                </a:lnTo>
                <a:lnTo>
                  <a:pt x="1010" y="735"/>
                </a:lnTo>
                <a:lnTo>
                  <a:pt x="1002" y="756"/>
                </a:lnTo>
                <a:lnTo>
                  <a:pt x="992" y="777"/>
                </a:lnTo>
                <a:lnTo>
                  <a:pt x="981" y="796"/>
                </a:lnTo>
                <a:lnTo>
                  <a:pt x="970" y="816"/>
                </a:lnTo>
                <a:lnTo>
                  <a:pt x="957" y="834"/>
                </a:lnTo>
                <a:lnTo>
                  <a:pt x="944" y="852"/>
                </a:lnTo>
                <a:lnTo>
                  <a:pt x="930" y="870"/>
                </a:lnTo>
                <a:lnTo>
                  <a:pt x="916" y="887"/>
                </a:lnTo>
                <a:lnTo>
                  <a:pt x="900" y="903"/>
                </a:lnTo>
                <a:lnTo>
                  <a:pt x="900" y="903"/>
                </a:lnTo>
                <a:close/>
                <a:moveTo>
                  <a:pt x="73" y="577"/>
                </a:moveTo>
                <a:lnTo>
                  <a:pt x="289" y="577"/>
                </a:lnTo>
                <a:lnTo>
                  <a:pt x="291" y="610"/>
                </a:lnTo>
                <a:lnTo>
                  <a:pt x="294" y="645"/>
                </a:lnTo>
                <a:lnTo>
                  <a:pt x="298" y="677"/>
                </a:lnTo>
                <a:lnTo>
                  <a:pt x="305" y="710"/>
                </a:lnTo>
                <a:lnTo>
                  <a:pt x="312" y="742"/>
                </a:lnTo>
                <a:lnTo>
                  <a:pt x="321" y="774"/>
                </a:lnTo>
                <a:lnTo>
                  <a:pt x="331" y="804"/>
                </a:lnTo>
                <a:lnTo>
                  <a:pt x="343" y="834"/>
                </a:lnTo>
                <a:lnTo>
                  <a:pt x="325" y="841"/>
                </a:lnTo>
                <a:lnTo>
                  <a:pt x="309" y="848"/>
                </a:lnTo>
                <a:lnTo>
                  <a:pt x="293" y="856"/>
                </a:lnTo>
                <a:lnTo>
                  <a:pt x="277" y="864"/>
                </a:lnTo>
                <a:lnTo>
                  <a:pt x="245" y="883"/>
                </a:lnTo>
                <a:lnTo>
                  <a:pt x="215" y="903"/>
                </a:lnTo>
                <a:lnTo>
                  <a:pt x="200" y="887"/>
                </a:lnTo>
                <a:lnTo>
                  <a:pt x="185" y="870"/>
                </a:lnTo>
                <a:lnTo>
                  <a:pt x="171" y="852"/>
                </a:lnTo>
                <a:lnTo>
                  <a:pt x="158" y="834"/>
                </a:lnTo>
                <a:lnTo>
                  <a:pt x="146" y="816"/>
                </a:lnTo>
                <a:lnTo>
                  <a:pt x="134" y="796"/>
                </a:lnTo>
                <a:lnTo>
                  <a:pt x="123" y="777"/>
                </a:lnTo>
                <a:lnTo>
                  <a:pt x="114" y="756"/>
                </a:lnTo>
                <a:lnTo>
                  <a:pt x="105" y="735"/>
                </a:lnTo>
                <a:lnTo>
                  <a:pt x="98" y="714"/>
                </a:lnTo>
                <a:lnTo>
                  <a:pt x="91" y="691"/>
                </a:lnTo>
                <a:lnTo>
                  <a:pt x="86" y="670"/>
                </a:lnTo>
                <a:lnTo>
                  <a:pt x="80" y="647"/>
                </a:lnTo>
                <a:lnTo>
                  <a:pt x="77" y="623"/>
                </a:lnTo>
                <a:lnTo>
                  <a:pt x="75" y="601"/>
                </a:lnTo>
                <a:lnTo>
                  <a:pt x="73" y="577"/>
                </a:lnTo>
                <a:lnTo>
                  <a:pt x="73" y="577"/>
                </a:lnTo>
                <a:close/>
                <a:moveTo>
                  <a:pt x="196" y="236"/>
                </a:moveTo>
                <a:lnTo>
                  <a:pt x="211" y="248"/>
                </a:lnTo>
                <a:lnTo>
                  <a:pt x="227" y="258"/>
                </a:lnTo>
                <a:lnTo>
                  <a:pt x="243" y="269"/>
                </a:lnTo>
                <a:lnTo>
                  <a:pt x="260" y="280"/>
                </a:lnTo>
                <a:lnTo>
                  <a:pt x="277" y="290"/>
                </a:lnTo>
                <a:lnTo>
                  <a:pt x="294" y="298"/>
                </a:lnTo>
                <a:lnTo>
                  <a:pt x="312" y="307"/>
                </a:lnTo>
                <a:lnTo>
                  <a:pt x="330" y="315"/>
                </a:lnTo>
                <a:lnTo>
                  <a:pt x="321" y="342"/>
                </a:lnTo>
                <a:lnTo>
                  <a:pt x="314" y="369"/>
                </a:lnTo>
                <a:lnTo>
                  <a:pt x="306" y="396"/>
                </a:lnTo>
                <a:lnTo>
                  <a:pt x="301" y="424"/>
                </a:lnTo>
                <a:lnTo>
                  <a:pt x="296" y="453"/>
                </a:lnTo>
                <a:lnTo>
                  <a:pt x="293" y="482"/>
                </a:lnTo>
                <a:lnTo>
                  <a:pt x="290" y="511"/>
                </a:lnTo>
                <a:lnTo>
                  <a:pt x="289" y="540"/>
                </a:lnTo>
                <a:lnTo>
                  <a:pt x="73" y="540"/>
                </a:lnTo>
                <a:lnTo>
                  <a:pt x="74" y="519"/>
                </a:lnTo>
                <a:lnTo>
                  <a:pt x="76" y="497"/>
                </a:lnTo>
                <a:lnTo>
                  <a:pt x="79" y="477"/>
                </a:lnTo>
                <a:lnTo>
                  <a:pt x="83" y="455"/>
                </a:lnTo>
                <a:lnTo>
                  <a:pt x="89" y="434"/>
                </a:lnTo>
                <a:lnTo>
                  <a:pt x="94" y="415"/>
                </a:lnTo>
                <a:lnTo>
                  <a:pt x="101" y="394"/>
                </a:lnTo>
                <a:lnTo>
                  <a:pt x="108" y="375"/>
                </a:lnTo>
                <a:lnTo>
                  <a:pt x="117" y="356"/>
                </a:lnTo>
                <a:lnTo>
                  <a:pt x="126" y="337"/>
                </a:lnTo>
                <a:lnTo>
                  <a:pt x="135" y="319"/>
                </a:lnTo>
                <a:lnTo>
                  <a:pt x="146" y="302"/>
                </a:lnTo>
                <a:lnTo>
                  <a:pt x="158" y="284"/>
                </a:lnTo>
                <a:lnTo>
                  <a:pt x="170" y="268"/>
                </a:lnTo>
                <a:lnTo>
                  <a:pt x="182" y="252"/>
                </a:lnTo>
                <a:lnTo>
                  <a:pt x="196" y="236"/>
                </a:lnTo>
                <a:close/>
                <a:moveTo>
                  <a:pt x="576" y="540"/>
                </a:moveTo>
                <a:lnTo>
                  <a:pt x="576" y="360"/>
                </a:lnTo>
                <a:lnTo>
                  <a:pt x="599" y="359"/>
                </a:lnTo>
                <a:lnTo>
                  <a:pt x="621" y="357"/>
                </a:lnTo>
                <a:lnTo>
                  <a:pt x="644" y="353"/>
                </a:lnTo>
                <a:lnTo>
                  <a:pt x="667" y="350"/>
                </a:lnTo>
                <a:lnTo>
                  <a:pt x="688" y="346"/>
                </a:lnTo>
                <a:lnTo>
                  <a:pt x="710" y="340"/>
                </a:lnTo>
                <a:lnTo>
                  <a:pt x="732" y="334"/>
                </a:lnTo>
                <a:lnTo>
                  <a:pt x="752" y="328"/>
                </a:lnTo>
                <a:lnTo>
                  <a:pt x="761" y="352"/>
                </a:lnTo>
                <a:lnTo>
                  <a:pt x="768" y="378"/>
                </a:lnTo>
                <a:lnTo>
                  <a:pt x="775" y="404"/>
                </a:lnTo>
                <a:lnTo>
                  <a:pt x="780" y="430"/>
                </a:lnTo>
                <a:lnTo>
                  <a:pt x="784" y="457"/>
                </a:lnTo>
                <a:lnTo>
                  <a:pt x="788" y="485"/>
                </a:lnTo>
                <a:lnTo>
                  <a:pt x="790" y="512"/>
                </a:lnTo>
                <a:lnTo>
                  <a:pt x="791" y="540"/>
                </a:lnTo>
                <a:lnTo>
                  <a:pt x="576" y="540"/>
                </a:lnTo>
                <a:close/>
                <a:moveTo>
                  <a:pt x="739" y="821"/>
                </a:moveTo>
                <a:lnTo>
                  <a:pt x="720" y="816"/>
                </a:lnTo>
                <a:lnTo>
                  <a:pt x="700" y="810"/>
                </a:lnTo>
                <a:lnTo>
                  <a:pt x="680" y="806"/>
                </a:lnTo>
                <a:lnTo>
                  <a:pt x="659" y="802"/>
                </a:lnTo>
                <a:lnTo>
                  <a:pt x="639" y="798"/>
                </a:lnTo>
                <a:lnTo>
                  <a:pt x="618" y="796"/>
                </a:lnTo>
                <a:lnTo>
                  <a:pt x="598" y="794"/>
                </a:lnTo>
                <a:lnTo>
                  <a:pt x="576" y="794"/>
                </a:lnTo>
                <a:lnTo>
                  <a:pt x="576" y="577"/>
                </a:lnTo>
                <a:lnTo>
                  <a:pt x="791" y="577"/>
                </a:lnTo>
                <a:lnTo>
                  <a:pt x="790" y="609"/>
                </a:lnTo>
                <a:lnTo>
                  <a:pt x="787" y="642"/>
                </a:lnTo>
                <a:lnTo>
                  <a:pt x="782" y="673"/>
                </a:lnTo>
                <a:lnTo>
                  <a:pt x="776" y="704"/>
                </a:lnTo>
                <a:lnTo>
                  <a:pt x="769" y="735"/>
                </a:lnTo>
                <a:lnTo>
                  <a:pt x="761" y="764"/>
                </a:lnTo>
                <a:lnTo>
                  <a:pt x="751" y="793"/>
                </a:lnTo>
                <a:lnTo>
                  <a:pt x="739" y="821"/>
                </a:lnTo>
                <a:close/>
                <a:moveTo>
                  <a:pt x="759" y="866"/>
                </a:moveTo>
                <a:lnTo>
                  <a:pt x="789" y="879"/>
                </a:lnTo>
                <a:lnTo>
                  <a:pt x="818" y="893"/>
                </a:lnTo>
                <a:lnTo>
                  <a:pt x="846" y="910"/>
                </a:lnTo>
                <a:lnTo>
                  <a:pt x="873" y="928"/>
                </a:lnTo>
                <a:lnTo>
                  <a:pt x="861" y="938"/>
                </a:lnTo>
                <a:lnTo>
                  <a:pt x="848" y="947"/>
                </a:lnTo>
                <a:lnTo>
                  <a:pt x="835" y="957"/>
                </a:lnTo>
                <a:lnTo>
                  <a:pt x="821" y="967"/>
                </a:lnTo>
                <a:lnTo>
                  <a:pt x="807" y="976"/>
                </a:lnTo>
                <a:lnTo>
                  <a:pt x="793" y="983"/>
                </a:lnTo>
                <a:lnTo>
                  <a:pt x="779" y="991"/>
                </a:lnTo>
                <a:lnTo>
                  <a:pt x="764" y="998"/>
                </a:lnTo>
                <a:lnTo>
                  <a:pt x="750" y="1005"/>
                </a:lnTo>
                <a:lnTo>
                  <a:pt x="734" y="1011"/>
                </a:lnTo>
                <a:lnTo>
                  <a:pt x="719" y="1017"/>
                </a:lnTo>
                <a:lnTo>
                  <a:pt x="703" y="1022"/>
                </a:lnTo>
                <a:lnTo>
                  <a:pt x="687" y="1026"/>
                </a:lnTo>
                <a:lnTo>
                  <a:pt x="671" y="1031"/>
                </a:lnTo>
                <a:lnTo>
                  <a:pt x="655" y="1035"/>
                </a:lnTo>
                <a:lnTo>
                  <a:pt x="638" y="1037"/>
                </a:lnTo>
                <a:lnTo>
                  <a:pt x="656" y="1019"/>
                </a:lnTo>
                <a:lnTo>
                  <a:pt x="673" y="999"/>
                </a:lnTo>
                <a:lnTo>
                  <a:pt x="689" y="980"/>
                </a:lnTo>
                <a:lnTo>
                  <a:pt x="705" y="958"/>
                </a:lnTo>
                <a:lnTo>
                  <a:pt x="720" y="937"/>
                </a:lnTo>
                <a:lnTo>
                  <a:pt x="734" y="914"/>
                </a:lnTo>
                <a:lnTo>
                  <a:pt x="747" y="890"/>
                </a:lnTo>
                <a:lnTo>
                  <a:pt x="759" y="866"/>
                </a:lnTo>
                <a:close/>
                <a:moveTo>
                  <a:pt x="576" y="1044"/>
                </a:moveTo>
                <a:lnTo>
                  <a:pt x="576" y="830"/>
                </a:lnTo>
                <a:lnTo>
                  <a:pt x="595" y="831"/>
                </a:lnTo>
                <a:lnTo>
                  <a:pt x="615" y="832"/>
                </a:lnTo>
                <a:lnTo>
                  <a:pt x="633" y="834"/>
                </a:lnTo>
                <a:lnTo>
                  <a:pt x="652" y="837"/>
                </a:lnTo>
                <a:lnTo>
                  <a:pt x="671" y="841"/>
                </a:lnTo>
                <a:lnTo>
                  <a:pt x="688" y="844"/>
                </a:lnTo>
                <a:lnTo>
                  <a:pt x="707" y="849"/>
                </a:lnTo>
                <a:lnTo>
                  <a:pt x="725" y="855"/>
                </a:lnTo>
                <a:lnTo>
                  <a:pt x="710" y="882"/>
                </a:lnTo>
                <a:lnTo>
                  <a:pt x="695" y="909"/>
                </a:lnTo>
                <a:lnTo>
                  <a:pt x="678" y="933"/>
                </a:lnTo>
                <a:lnTo>
                  <a:pt x="660" y="958"/>
                </a:lnTo>
                <a:lnTo>
                  <a:pt x="641" y="982"/>
                </a:lnTo>
                <a:lnTo>
                  <a:pt x="621" y="1004"/>
                </a:lnTo>
                <a:lnTo>
                  <a:pt x="600" y="1024"/>
                </a:lnTo>
                <a:lnTo>
                  <a:pt x="578" y="1044"/>
                </a:lnTo>
                <a:lnTo>
                  <a:pt x="576" y="1044"/>
                </a:lnTo>
                <a:close/>
                <a:moveTo>
                  <a:pt x="478" y="1037"/>
                </a:moveTo>
                <a:lnTo>
                  <a:pt x="462" y="1035"/>
                </a:lnTo>
                <a:lnTo>
                  <a:pt x="445" y="1031"/>
                </a:lnTo>
                <a:lnTo>
                  <a:pt x="429" y="1026"/>
                </a:lnTo>
                <a:lnTo>
                  <a:pt x="413" y="1022"/>
                </a:lnTo>
                <a:lnTo>
                  <a:pt x="398" y="1017"/>
                </a:lnTo>
                <a:lnTo>
                  <a:pt x="382" y="1011"/>
                </a:lnTo>
                <a:lnTo>
                  <a:pt x="366" y="1005"/>
                </a:lnTo>
                <a:lnTo>
                  <a:pt x="351" y="998"/>
                </a:lnTo>
                <a:lnTo>
                  <a:pt x="337" y="991"/>
                </a:lnTo>
                <a:lnTo>
                  <a:pt x="322" y="983"/>
                </a:lnTo>
                <a:lnTo>
                  <a:pt x="308" y="976"/>
                </a:lnTo>
                <a:lnTo>
                  <a:pt x="294" y="967"/>
                </a:lnTo>
                <a:lnTo>
                  <a:pt x="281" y="957"/>
                </a:lnTo>
                <a:lnTo>
                  <a:pt x="268" y="947"/>
                </a:lnTo>
                <a:lnTo>
                  <a:pt x="255" y="938"/>
                </a:lnTo>
                <a:lnTo>
                  <a:pt x="242" y="928"/>
                </a:lnTo>
                <a:lnTo>
                  <a:pt x="269" y="910"/>
                </a:lnTo>
                <a:lnTo>
                  <a:pt x="298" y="893"/>
                </a:lnTo>
                <a:lnTo>
                  <a:pt x="328" y="879"/>
                </a:lnTo>
                <a:lnTo>
                  <a:pt x="358" y="866"/>
                </a:lnTo>
                <a:lnTo>
                  <a:pt x="370" y="890"/>
                </a:lnTo>
                <a:lnTo>
                  <a:pt x="383" y="914"/>
                </a:lnTo>
                <a:lnTo>
                  <a:pt x="397" y="937"/>
                </a:lnTo>
                <a:lnTo>
                  <a:pt x="412" y="958"/>
                </a:lnTo>
                <a:lnTo>
                  <a:pt x="427" y="980"/>
                </a:lnTo>
                <a:lnTo>
                  <a:pt x="443" y="999"/>
                </a:lnTo>
                <a:lnTo>
                  <a:pt x="460" y="1019"/>
                </a:lnTo>
                <a:lnTo>
                  <a:pt x="478" y="1037"/>
                </a:lnTo>
                <a:close/>
                <a:moveTo>
                  <a:pt x="540" y="577"/>
                </a:moveTo>
                <a:lnTo>
                  <a:pt x="540" y="794"/>
                </a:lnTo>
                <a:lnTo>
                  <a:pt x="519" y="794"/>
                </a:lnTo>
                <a:lnTo>
                  <a:pt x="498" y="796"/>
                </a:lnTo>
                <a:lnTo>
                  <a:pt x="477" y="798"/>
                </a:lnTo>
                <a:lnTo>
                  <a:pt x="456" y="802"/>
                </a:lnTo>
                <a:lnTo>
                  <a:pt x="436" y="806"/>
                </a:lnTo>
                <a:lnTo>
                  <a:pt x="416" y="810"/>
                </a:lnTo>
                <a:lnTo>
                  <a:pt x="396" y="816"/>
                </a:lnTo>
                <a:lnTo>
                  <a:pt x="376" y="821"/>
                </a:lnTo>
                <a:lnTo>
                  <a:pt x="365" y="793"/>
                </a:lnTo>
                <a:lnTo>
                  <a:pt x="356" y="764"/>
                </a:lnTo>
                <a:lnTo>
                  <a:pt x="347" y="735"/>
                </a:lnTo>
                <a:lnTo>
                  <a:pt x="339" y="704"/>
                </a:lnTo>
                <a:lnTo>
                  <a:pt x="334" y="673"/>
                </a:lnTo>
                <a:lnTo>
                  <a:pt x="330" y="642"/>
                </a:lnTo>
                <a:lnTo>
                  <a:pt x="326" y="609"/>
                </a:lnTo>
                <a:lnTo>
                  <a:pt x="324" y="577"/>
                </a:lnTo>
                <a:lnTo>
                  <a:pt x="540" y="577"/>
                </a:lnTo>
                <a:close/>
                <a:moveTo>
                  <a:pt x="364" y="328"/>
                </a:moveTo>
                <a:lnTo>
                  <a:pt x="385" y="334"/>
                </a:lnTo>
                <a:lnTo>
                  <a:pt x="406" y="340"/>
                </a:lnTo>
                <a:lnTo>
                  <a:pt x="428" y="346"/>
                </a:lnTo>
                <a:lnTo>
                  <a:pt x="450" y="350"/>
                </a:lnTo>
                <a:lnTo>
                  <a:pt x="472" y="353"/>
                </a:lnTo>
                <a:lnTo>
                  <a:pt x="494" y="357"/>
                </a:lnTo>
                <a:lnTo>
                  <a:pt x="517" y="359"/>
                </a:lnTo>
                <a:lnTo>
                  <a:pt x="540" y="360"/>
                </a:lnTo>
                <a:lnTo>
                  <a:pt x="540" y="540"/>
                </a:lnTo>
                <a:lnTo>
                  <a:pt x="324" y="540"/>
                </a:lnTo>
                <a:lnTo>
                  <a:pt x="326" y="512"/>
                </a:lnTo>
                <a:lnTo>
                  <a:pt x="329" y="485"/>
                </a:lnTo>
                <a:lnTo>
                  <a:pt x="332" y="457"/>
                </a:lnTo>
                <a:lnTo>
                  <a:pt x="336" y="430"/>
                </a:lnTo>
                <a:lnTo>
                  <a:pt x="342" y="404"/>
                </a:lnTo>
                <a:lnTo>
                  <a:pt x="348" y="378"/>
                </a:lnTo>
                <a:lnTo>
                  <a:pt x="356" y="352"/>
                </a:lnTo>
                <a:lnTo>
                  <a:pt x="364" y="328"/>
                </a:lnTo>
                <a:lnTo>
                  <a:pt x="364" y="328"/>
                </a:lnTo>
                <a:close/>
                <a:moveTo>
                  <a:pt x="344" y="282"/>
                </a:moveTo>
                <a:lnTo>
                  <a:pt x="328" y="275"/>
                </a:lnTo>
                <a:lnTo>
                  <a:pt x="311" y="267"/>
                </a:lnTo>
                <a:lnTo>
                  <a:pt x="295" y="258"/>
                </a:lnTo>
                <a:lnTo>
                  <a:pt x="279" y="250"/>
                </a:lnTo>
                <a:lnTo>
                  <a:pt x="264" y="240"/>
                </a:lnTo>
                <a:lnTo>
                  <a:pt x="249" y="230"/>
                </a:lnTo>
                <a:lnTo>
                  <a:pt x="235" y="221"/>
                </a:lnTo>
                <a:lnTo>
                  <a:pt x="221" y="210"/>
                </a:lnTo>
                <a:lnTo>
                  <a:pt x="234" y="198"/>
                </a:lnTo>
                <a:lnTo>
                  <a:pt x="248" y="186"/>
                </a:lnTo>
                <a:lnTo>
                  <a:pt x="262" y="174"/>
                </a:lnTo>
                <a:lnTo>
                  <a:pt x="276" y="163"/>
                </a:lnTo>
                <a:lnTo>
                  <a:pt x="291" y="154"/>
                </a:lnTo>
                <a:lnTo>
                  <a:pt x="306" y="144"/>
                </a:lnTo>
                <a:lnTo>
                  <a:pt x="322" y="134"/>
                </a:lnTo>
                <a:lnTo>
                  <a:pt x="338" y="126"/>
                </a:lnTo>
                <a:lnTo>
                  <a:pt x="355" y="118"/>
                </a:lnTo>
                <a:lnTo>
                  <a:pt x="371" y="110"/>
                </a:lnTo>
                <a:lnTo>
                  <a:pt x="388" y="104"/>
                </a:lnTo>
                <a:lnTo>
                  <a:pt x="405" y="97"/>
                </a:lnTo>
                <a:lnTo>
                  <a:pt x="424" y="92"/>
                </a:lnTo>
                <a:lnTo>
                  <a:pt x="441" y="88"/>
                </a:lnTo>
                <a:lnTo>
                  <a:pt x="459" y="83"/>
                </a:lnTo>
                <a:lnTo>
                  <a:pt x="478" y="80"/>
                </a:lnTo>
                <a:lnTo>
                  <a:pt x="458" y="102"/>
                </a:lnTo>
                <a:lnTo>
                  <a:pt x="438" y="124"/>
                </a:lnTo>
                <a:lnTo>
                  <a:pt x="419" y="148"/>
                </a:lnTo>
                <a:lnTo>
                  <a:pt x="402" y="173"/>
                </a:lnTo>
                <a:lnTo>
                  <a:pt x="386" y="199"/>
                </a:lnTo>
                <a:lnTo>
                  <a:pt x="371" y="225"/>
                </a:lnTo>
                <a:lnTo>
                  <a:pt x="357" y="253"/>
                </a:lnTo>
                <a:lnTo>
                  <a:pt x="344" y="282"/>
                </a:lnTo>
                <a:close/>
                <a:moveTo>
                  <a:pt x="540" y="74"/>
                </a:moveTo>
                <a:lnTo>
                  <a:pt x="540" y="324"/>
                </a:lnTo>
                <a:lnTo>
                  <a:pt x="519" y="323"/>
                </a:lnTo>
                <a:lnTo>
                  <a:pt x="498" y="321"/>
                </a:lnTo>
                <a:lnTo>
                  <a:pt x="477" y="318"/>
                </a:lnTo>
                <a:lnTo>
                  <a:pt x="456" y="315"/>
                </a:lnTo>
                <a:lnTo>
                  <a:pt x="437" y="311"/>
                </a:lnTo>
                <a:lnTo>
                  <a:pt x="416" y="306"/>
                </a:lnTo>
                <a:lnTo>
                  <a:pt x="397" y="301"/>
                </a:lnTo>
                <a:lnTo>
                  <a:pt x="377" y="294"/>
                </a:lnTo>
                <a:lnTo>
                  <a:pt x="392" y="262"/>
                </a:lnTo>
                <a:lnTo>
                  <a:pt x="409" y="230"/>
                </a:lnTo>
                <a:lnTo>
                  <a:pt x="427" y="200"/>
                </a:lnTo>
                <a:lnTo>
                  <a:pt x="446" y="172"/>
                </a:lnTo>
                <a:lnTo>
                  <a:pt x="467" y="145"/>
                </a:lnTo>
                <a:lnTo>
                  <a:pt x="490" y="119"/>
                </a:lnTo>
                <a:lnTo>
                  <a:pt x="513" y="95"/>
                </a:lnTo>
                <a:lnTo>
                  <a:pt x="538" y="74"/>
                </a:lnTo>
                <a:lnTo>
                  <a:pt x="539" y="74"/>
                </a:lnTo>
                <a:lnTo>
                  <a:pt x="540" y="74"/>
                </a:lnTo>
                <a:lnTo>
                  <a:pt x="540" y="74"/>
                </a:lnTo>
                <a:close/>
                <a:moveTo>
                  <a:pt x="638" y="80"/>
                </a:moveTo>
                <a:lnTo>
                  <a:pt x="656" y="83"/>
                </a:lnTo>
                <a:lnTo>
                  <a:pt x="674" y="88"/>
                </a:lnTo>
                <a:lnTo>
                  <a:pt x="693" y="92"/>
                </a:lnTo>
                <a:lnTo>
                  <a:pt x="710" y="97"/>
                </a:lnTo>
                <a:lnTo>
                  <a:pt x="727" y="104"/>
                </a:lnTo>
                <a:lnTo>
                  <a:pt x="744" y="110"/>
                </a:lnTo>
                <a:lnTo>
                  <a:pt x="762" y="118"/>
                </a:lnTo>
                <a:lnTo>
                  <a:pt x="778" y="126"/>
                </a:lnTo>
                <a:lnTo>
                  <a:pt x="794" y="134"/>
                </a:lnTo>
                <a:lnTo>
                  <a:pt x="809" y="144"/>
                </a:lnTo>
                <a:lnTo>
                  <a:pt x="825" y="154"/>
                </a:lnTo>
                <a:lnTo>
                  <a:pt x="841" y="163"/>
                </a:lnTo>
                <a:lnTo>
                  <a:pt x="855" y="174"/>
                </a:lnTo>
                <a:lnTo>
                  <a:pt x="869" y="186"/>
                </a:lnTo>
                <a:lnTo>
                  <a:pt x="883" y="198"/>
                </a:lnTo>
                <a:lnTo>
                  <a:pt x="896" y="210"/>
                </a:lnTo>
                <a:lnTo>
                  <a:pt x="882" y="221"/>
                </a:lnTo>
                <a:lnTo>
                  <a:pt x="867" y="230"/>
                </a:lnTo>
                <a:lnTo>
                  <a:pt x="851" y="240"/>
                </a:lnTo>
                <a:lnTo>
                  <a:pt x="836" y="250"/>
                </a:lnTo>
                <a:lnTo>
                  <a:pt x="821" y="258"/>
                </a:lnTo>
                <a:lnTo>
                  <a:pt x="805" y="267"/>
                </a:lnTo>
                <a:lnTo>
                  <a:pt x="789" y="275"/>
                </a:lnTo>
                <a:lnTo>
                  <a:pt x="773" y="282"/>
                </a:lnTo>
                <a:lnTo>
                  <a:pt x="760" y="253"/>
                </a:lnTo>
                <a:lnTo>
                  <a:pt x="746" y="225"/>
                </a:lnTo>
                <a:lnTo>
                  <a:pt x="730" y="199"/>
                </a:lnTo>
                <a:lnTo>
                  <a:pt x="714" y="173"/>
                </a:lnTo>
                <a:lnTo>
                  <a:pt x="696" y="148"/>
                </a:lnTo>
                <a:lnTo>
                  <a:pt x="678" y="124"/>
                </a:lnTo>
                <a:lnTo>
                  <a:pt x="658" y="102"/>
                </a:lnTo>
                <a:lnTo>
                  <a:pt x="638" y="80"/>
                </a:lnTo>
                <a:close/>
                <a:moveTo>
                  <a:pt x="578" y="74"/>
                </a:moveTo>
                <a:lnTo>
                  <a:pt x="603" y="95"/>
                </a:lnTo>
                <a:lnTo>
                  <a:pt x="627" y="119"/>
                </a:lnTo>
                <a:lnTo>
                  <a:pt x="648" y="145"/>
                </a:lnTo>
                <a:lnTo>
                  <a:pt x="670" y="172"/>
                </a:lnTo>
                <a:lnTo>
                  <a:pt x="689" y="200"/>
                </a:lnTo>
                <a:lnTo>
                  <a:pt x="708" y="230"/>
                </a:lnTo>
                <a:lnTo>
                  <a:pt x="724" y="262"/>
                </a:lnTo>
                <a:lnTo>
                  <a:pt x="739" y="294"/>
                </a:lnTo>
                <a:lnTo>
                  <a:pt x="720" y="301"/>
                </a:lnTo>
                <a:lnTo>
                  <a:pt x="699" y="306"/>
                </a:lnTo>
                <a:lnTo>
                  <a:pt x="680" y="311"/>
                </a:lnTo>
                <a:lnTo>
                  <a:pt x="659" y="315"/>
                </a:lnTo>
                <a:lnTo>
                  <a:pt x="639" y="318"/>
                </a:lnTo>
                <a:lnTo>
                  <a:pt x="618" y="321"/>
                </a:lnTo>
                <a:lnTo>
                  <a:pt x="598" y="323"/>
                </a:lnTo>
                <a:lnTo>
                  <a:pt x="576" y="324"/>
                </a:lnTo>
                <a:lnTo>
                  <a:pt x="576" y="74"/>
                </a:lnTo>
                <a:lnTo>
                  <a:pt x="577" y="74"/>
                </a:lnTo>
                <a:lnTo>
                  <a:pt x="578" y="74"/>
                </a:lnTo>
                <a:lnTo>
                  <a:pt x="578" y="74"/>
                </a:lnTo>
                <a:close/>
                <a:moveTo>
                  <a:pt x="538" y="1044"/>
                </a:moveTo>
                <a:lnTo>
                  <a:pt x="517" y="1024"/>
                </a:lnTo>
                <a:lnTo>
                  <a:pt x="495" y="1004"/>
                </a:lnTo>
                <a:lnTo>
                  <a:pt x="476" y="982"/>
                </a:lnTo>
                <a:lnTo>
                  <a:pt x="456" y="958"/>
                </a:lnTo>
                <a:lnTo>
                  <a:pt x="438" y="933"/>
                </a:lnTo>
                <a:lnTo>
                  <a:pt x="422" y="909"/>
                </a:lnTo>
                <a:lnTo>
                  <a:pt x="405" y="882"/>
                </a:lnTo>
                <a:lnTo>
                  <a:pt x="391" y="855"/>
                </a:lnTo>
                <a:lnTo>
                  <a:pt x="410" y="849"/>
                </a:lnTo>
                <a:lnTo>
                  <a:pt x="427" y="844"/>
                </a:lnTo>
                <a:lnTo>
                  <a:pt x="445" y="841"/>
                </a:lnTo>
                <a:lnTo>
                  <a:pt x="464" y="837"/>
                </a:lnTo>
                <a:lnTo>
                  <a:pt x="483" y="834"/>
                </a:lnTo>
                <a:lnTo>
                  <a:pt x="501" y="832"/>
                </a:lnTo>
                <a:lnTo>
                  <a:pt x="521" y="831"/>
                </a:lnTo>
                <a:lnTo>
                  <a:pt x="540" y="830"/>
                </a:lnTo>
                <a:lnTo>
                  <a:pt x="540" y="1044"/>
                </a:lnTo>
                <a:lnTo>
                  <a:pt x="538" y="1044"/>
                </a:lnTo>
                <a:close/>
                <a:moveTo>
                  <a:pt x="1043" y="540"/>
                </a:moveTo>
                <a:lnTo>
                  <a:pt x="828" y="540"/>
                </a:lnTo>
                <a:lnTo>
                  <a:pt x="825" y="511"/>
                </a:lnTo>
                <a:lnTo>
                  <a:pt x="823" y="482"/>
                </a:lnTo>
                <a:lnTo>
                  <a:pt x="820" y="453"/>
                </a:lnTo>
                <a:lnTo>
                  <a:pt x="816" y="424"/>
                </a:lnTo>
                <a:lnTo>
                  <a:pt x="809" y="396"/>
                </a:lnTo>
                <a:lnTo>
                  <a:pt x="803" y="369"/>
                </a:lnTo>
                <a:lnTo>
                  <a:pt x="795" y="342"/>
                </a:lnTo>
                <a:lnTo>
                  <a:pt x="786" y="315"/>
                </a:lnTo>
                <a:lnTo>
                  <a:pt x="804" y="307"/>
                </a:lnTo>
                <a:lnTo>
                  <a:pt x="821" y="298"/>
                </a:lnTo>
                <a:lnTo>
                  <a:pt x="840" y="290"/>
                </a:lnTo>
                <a:lnTo>
                  <a:pt x="856" y="280"/>
                </a:lnTo>
                <a:lnTo>
                  <a:pt x="873" y="269"/>
                </a:lnTo>
                <a:lnTo>
                  <a:pt x="889" y="258"/>
                </a:lnTo>
                <a:lnTo>
                  <a:pt x="904" y="248"/>
                </a:lnTo>
                <a:lnTo>
                  <a:pt x="921" y="236"/>
                </a:lnTo>
                <a:lnTo>
                  <a:pt x="933" y="252"/>
                </a:lnTo>
                <a:lnTo>
                  <a:pt x="946" y="268"/>
                </a:lnTo>
                <a:lnTo>
                  <a:pt x="958" y="284"/>
                </a:lnTo>
                <a:lnTo>
                  <a:pt x="970" y="302"/>
                </a:lnTo>
                <a:lnTo>
                  <a:pt x="980" y="319"/>
                </a:lnTo>
                <a:lnTo>
                  <a:pt x="990" y="337"/>
                </a:lnTo>
                <a:lnTo>
                  <a:pt x="999" y="356"/>
                </a:lnTo>
                <a:lnTo>
                  <a:pt x="1007" y="375"/>
                </a:lnTo>
                <a:lnTo>
                  <a:pt x="1014" y="394"/>
                </a:lnTo>
                <a:lnTo>
                  <a:pt x="1022" y="415"/>
                </a:lnTo>
                <a:lnTo>
                  <a:pt x="1027" y="434"/>
                </a:lnTo>
                <a:lnTo>
                  <a:pt x="1033" y="455"/>
                </a:lnTo>
                <a:lnTo>
                  <a:pt x="1036" y="477"/>
                </a:lnTo>
                <a:lnTo>
                  <a:pt x="1039" y="497"/>
                </a:lnTo>
                <a:lnTo>
                  <a:pt x="1041" y="519"/>
                </a:lnTo>
                <a:lnTo>
                  <a:pt x="1043" y="540"/>
                </a:lnTo>
                <a:lnTo>
                  <a:pt x="1043" y="540"/>
                </a:lnTo>
                <a:close/>
                <a:moveTo>
                  <a:pt x="558" y="0"/>
                </a:moveTo>
                <a:lnTo>
                  <a:pt x="530" y="1"/>
                </a:lnTo>
                <a:lnTo>
                  <a:pt x="501" y="4"/>
                </a:lnTo>
                <a:lnTo>
                  <a:pt x="473" y="7"/>
                </a:lnTo>
                <a:lnTo>
                  <a:pt x="445" y="12"/>
                </a:lnTo>
                <a:lnTo>
                  <a:pt x="418" y="19"/>
                </a:lnTo>
                <a:lnTo>
                  <a:pt x="392" y="26"/>
                </a:lnTo>
                <a:lnTo>
                  <a:pt x="366" y="35"/>
                </a:lnTo>
                <a:lnTo>
                  <a:pt x="341" y="45"/>
                </a:lnTo>
                <a:lnTo>
                  <a:pt x="316" y="55"/>
                </a:lnTo>
                <a:lnTo>
                  <a:pt x="292" y="68"/>
                </a:lnTo>
                <a:lnTo>
                  <a:pt x="268" y="81"/>
                </a:lnTo>
                <a:lnTo>
                  <a:pt x="245" y="96"/>
                </a:lnTo>
                <a:lnTo>
                  <a:pt x="224" y="112"/>
                </a:lnTo>
                <a:lnTo>
                  <a:pt x="203" y="128"/>
                </a:lnTo>
                <a:lnTo>
                  <a:pt x="183" y="146"/>
                </a:lnTo>
                <a:lnTo>
                  <a:pt x="163" y="164"/>
                </a:lnTo>
                <a:lnTo>
                  <a:pt x="145" y="184"/>
                </a:lnTo>
                <a:lnTo>
                  <a:pt x="128" y="203"/>
                </a:lnTo>
                <a:lnTo>
                  <a:pt x="110" y="225"/>
                </a:lnTo>
                <a:lnTo>
                  <a:pt x="95" y="247"/>
                </a:lnTo>
                <a:lnTo>
                  <a:pt x="80" y="269"/>
                </a:lnTo>
                <a:lnTo>
                  <a:pt x="67" y="293"/>
                </a:lnTo>
                <a:lnTo>
                  <a:pt x="55" y="317"/>
                </a:lnTo>
                <a:lnTo>
                  <a:pt x="44" y="342"/>
                </a:lnTo>
                <a:lnTo>
                  <a:pt x="34" y="366"/>
                </a:lnTo>
                <a:lnTo>
                  <a:pt x="25" y="392"/>
                </a:lnTo>
                <a:lnTo>
                  <a:pt x="18" y="419"/>
                </a:lnTo>
                <a:lnTo>
                  <a:pt x="11" y="446"/>
                </a:lnTo>
                <a:lnTo>
                  <a:pt x="7" y="473"/>
                </a:lnTo>
                <a:lnTo>
                  <a:pt x="2" y="501"/>
                </a:lnTo>
                <a:lnTo>
                  <a:pt x="0" y="529"/>
                </a:lnTo>
                <a:lnTo>
                  <a:pt x="0" y="559"/>
                </a:lnTo>
                <a:lnTo>
                  <a:pt x="0" y="588"/>
                </a:lnTo>
                <a:lnTo>
                  <a:pt x="2" y="616"/>
                </a:lnTo>
                <a:lnTo>
                  <a:pt x="7" y="644"/>
                </a:lnTo>
                <a:lnTo>
                  <a:pt x="11" y="671"/>
                </a:lnTo>
                <a:lnTo>
                  <a:pt x="18" y="698"/>
                </a:lnTo>
                <a:lnTo>
                  <a:pt x="25" y="725"/>
                </a:lnTo>
                <a:lnTo>
                  <a:pt x="34" y="751"/>
                </a:lnTo>
                <a:lnTo>
                  <a:pt x="44" y="776"/>
                </a:lnTo>
                <a:lnTo>
                  <a:pt x="55" y="801"/>
                </a:lnTo>
                <a:lnTo>
                  <a:pt x="67" y="824"/>
                </a:lnTo>
                <a:lnTo>
                  <a:pt x="80" y="848"/>
                </a:lnTo>
                <a:lnTo>
                  <a:pt x="95" y="871"/>
                </a:lnTo>
                <a:lnTo>
                  <a:pt x="110" y="892"/>
                </a:lnTo>
                <a:lnTo>
                  <a:pt x="128" y="914"/>
                </a:lnTo>
                <a:lnTo>
                  <a:pt x="145" y="933"/>
                </a:lnTo>
                <a:lnTo>
                  <a:pt x="163" y="953"/>
                </a:lnTo>
                <a:lnTo>
                  <a:pt x="183" y="972"/>
                </a:lnTo>
                <a:lnTo>
                  <a:pt x="203" y="990"/>
                </a:lnTo>
                <a:lnTo>
                  <a:pt x="224" y="1006"/>
                </a:lnTo>
                <a:lnTo>
                  <a:pt x="245" y="1021"/>
                </a:lnTo>
                <a:lnTo>
                  <a:pt x="268" y="1036"/>
                </a:lnTo>
                <a:lnTo>
                  <a:pt x="292" y="1049"/>
                </a:lnTo>
                <a:lnTo>
                  <a:pt x="316" y="1062"/>
                </a:lnTo>
                <a:lnTo>
                  <a:pt x="341" y="1073"/>
                </a:lnTo>
                <a:lnTo>
                  <a:pt x="366" y="1082"/>
                </a:lnTo>
                <a:lnTo>
                  <a:pt x="392" y="1091"/>
                </a:lnTo>
                <a:lnTo>
                  <a:pt x="418" y="1099"/>
                </a:lnTo>
                <a:lnTo>
                  <a:pt x="445" y="1105"/>
                </a:lnTo>
                <a:lnTo>
                  <a:pt x="473" y="1111"/>
                </a:lnTo>
                <a:lnTo>
                  <a:pt x="501" y="1114"/>
                </a:lnTo>
                <a:lnTo>
                  <a:pt x="530" y="1116"/>
                </a:lnTo>
                <a:lnTo>
                  <a:pt x="558" y="1117"/>
                </a:lnTo>
                <a:lnTo>
                  <a:pt x="587" y="1116"/>
                </a:lnTo>
                <a:lnTo>
                  <a:pt x="615" y="1114"/>
                </a:lnTo>
                <a:lnTo>
                  <a:pt x="643" y="1111"/>
                </a:lnTo>
                <a:lnTo>
                  <a:pt x="670" y="1105"/>
                </a:lnTo>
                <a:lnTo>
                  <a:pt x="697" y="1099"/>
                </a:lnTo>
                <a:lnTo>
                  <a:pt x="724" y="1091"/>
                </a:lnTo>
                <a:lnTo>
                  <a:pt x="750" y="1082"/>
                </a:lnTo>
                <a:lnTo>
                  <a:pt x="775" y="1073"/>
                </a:lnTo>
                <a:lnTo>
                  <a:pt x="800" y="1062"/>
                </a:lnTo>
                <a:lnTo>
                  <a:pt x="824" y="1049"/>
                </a:lnTo>
                <a:lnTo>
                  <a:pt x="847" y="1036"/>
                </a:lnTo>
                <a:lnTo>
                  <a:pt x="870" y="1021"/>
                </a:lnTo>
                <a:lnTo>
                  <a:pt x="891" y="1006"/>
                </a:lnTo>
                <a:lnTo>
                  <a:pt x="913" y="990"/>
                </a:lnTo>
                <a:lnTo>
                  <a:pt x="933" y="972"/>
                </a:lnTo>
                <a:lnTo>
                  <a:pt x="953" y="953"/>
                </a:lnTo>
                <a:lnTo>
                  <a:pt x="971" y="933"/>
                </a:lnTo>
                <a:lnTo>
                  <a:pt x="989" y="914"/>
                </a:lnTo>
                <a:lnTo>
                  <a:pt x="1005" y="892"/>
                </a:lnTo>
                <a:lnTo>
                  <a:pt x="1021" y="871"/>
                </a:lnTo>
                <a:lnTo>
                  <a:pt x="1035" y="848"/>
                </a:lnTo>
                <a:lnTo>
                  <a:pt x="1049" y="824"/>
                </a:lnTo>
                <a:lnTo>
                  <a:pt x="1061" y="801"/>
                </a:lnTo>
                <a:lnTo>
                  <a:pt x="1072" y="776"/>
                </a:lnTo>
                <a:lnTo>
                  <a:pt x="1083" y="751"/>
                </a:lnTo>
                <a:lnTo>
                  <a:pt x="1091" y="725"/>
                </a:lnTo>
                <a:lnTo>
                  <a:pt x="1099" y="698"/>
                </a:lnTo>
                <a:lnTo>
                  <a:pt x="1104" y="671"/>
                </a:lnTo>
                <a:lnTo>
                  <a:pt x="1110" y="644"/>
                </a:lnTo>
                <a:lnTo>
                  <a:pt x="1113" y="616"/>
                </a:lnTo>
                <a:lnTo>
                  <a:pt x="1115" y="588"/>
                </a:lnTo>
                <a:lnTo>
                  <a:pt x="1116" y="559"/>
                </a:lnTo>
                <a:lnTo>
                  <a:pt x="1115" y="529"/>
                </a:lnTo>
                <a:lnTo>
                  <a:pt x="1113" y="501"/>
                </a:lnTo>
                <a:lnTo>
                  <a:pt x="1110" y="473"/>
                </a:lnTo>
                <a:lnTo>
                  <a:pt x="1104" y="446"/>
                </a:lnTo>
                <a:lnTo>
                  <a:pt x="1099" y="419"/>
                </a:lnTo>
                <a:lnTo>
                  <a:pt x="1091" y="392"/>
                </a:lnTo>
                <a:lnTo>
                  <a:pt x="1083" y="366"/>
                </a:lnTo>
                <a:lnTo>
                  <a:pt x="1072" y="342"/>
                </a:lnTo>
                <a:lnTo>
                  <a:pt x="1061" y="317"/>
                </a:lnTo>
                <a:lnTo>
                  <a:pt x="1049" y="293"/>
                </a:lnTo>
                <a:lnTo>
                  <a:pt x="1035" y="269"/>
                </a:lnTo>
                <a:lnTo>
                  <a:pt x="1021" y="247"/>
                </a:lnTo>
                <a:lnTo>
                  <a:pt x="1005" y="225"/>
                </a:lnTo>
                <a:lnTo>
                  <a:pt x="989" y="203"/>
                </a:lnTo>
                <a:lnTo>
                  <a:pt x="971" y="184"/>
                </a:lnTo>
                <a:lnTo>
                  <a:pt x="953" y="164"/>
                </a:lnTo>
                <a:lnTo>
                  <a:pt x="933" y="146"/>
                </a:lnTo>
                <a:lnTo>
                  <a:pt x="913" y="128"/>
                </a:lnTo>
                <a:lnTo>
                  <a:pt x="891" y="112"/>
                </a:lnTo>
                <a:lnTo>
                  <a:pt x="870" y="96"/>
                </a:lnTo>
                <a:lnTo>
                  <a:pt x="847" y="81"/>
                </a:lnTo>
                <a:lnTo>
                  <a:pt x="824" y="68"/>
                </a:lnTo>
                <a:lnTo>
                  <a:pt x="800" y="55"/>
                </a:lnTo>
                <a:lnTo>
                  <a:pt x="775" y="45"/>
                </a:lnTo>
                <a:lnTo>
                  <a:pt x="750" y="35"/>
                </a:lnTo>
                <a:lnTo>
                  <a:pt x="724" y="26"/>
                </a:lnTo>
                <a:lnTo>
                  <a:pt x="697" y="19"/>
                </a:lnTo>
                <a:lnTo>
                  <a:pt x="670" y="12"/>
                </a:lnTo>
                <a:lnTo>
                  <a:pt x="643" y="7"/>
                </a:lnTo>
                <a:lnTo>
                  <a:pt x="615" y="4"/>
                </a:lnTo>
                <a:lnTo>
                  <a:pt x="587" y="1"/>
                </a:lnTo>
                <a:lnTo>
                  <a:pt x="558" y="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grpSp>
        <p:nvGrpSpPr>
          <p:cNvPr id="13" name="Group 96">
            <a:extLst>
              <a:ext uri="{FF2B5EF4-FFF2-40B4-BE49-F238E27FC236}">
                <a16:creationId xmlns:a16="http://schemas.microsoft.com/office/drawing/2014/main" xmlns="" id="{C6D5653F-CC70-4F8F-8DEE-9CCFDD7E2375}"/>
              </a:ext>
            </a:extLst>
          </p:cNvPr>
          <p:cNvGrpSpPr/>
          <p:nvPr/>
        </p:nvGrpSpPr>
        <p:grpSpPr>
          <a:xfrm>
            <a:off x="3868494" y="3559672"/>
            <a:ext cx="471942" cy="457194"/>
            <a:chOff x="8085931" y="4575572"/>
            <a:chExt cx="457200" cy="442913"/>
          </a:xfrm>
          <a:solidFill>
            <a:schemeClr val="bg1"/>
          </a:solidFill>
        </p:grpSpPr>
        <p:sp>
          <p:nvSpPr>
            <p:cNvPr id="14" name="Freeform 17">
              <a:extLst>
                <a:ext uri="{FF2B5EF4-FFF2-40B4-BE49-F238E27FC236}">
                  <a16:creationId xmlns:a16="http://schemas.microsoft.com/office/drawing/2014/main" xmlns="" id="{43365498-8D11-444F-BB50-171D7242FDF2}"/>
                </a:ext>
              </a:extLst>
            </p:cNvPr>
            <p:cNvSpPr>
              <a:spLocks/>
            </p:cNvSpPr>
            <p:nvPr/>
          </p:nvSpPr>
          <p:spPr bwMode="auto">
            <a:xfrm>
              <a:off x="8314531" y="4818459"/>
              <a:ext cx="57150" cy="57150"/>
            </a:xfrm>
            <a:custGeom>
              <a:avLst/>
              <a:gdLst>
                <a:gd name="T0" fmla="*/ 65 w 144"/>
                <a:gd name="T1" fmla="*/ 0 h 143"/>
                <a:gd name="T2" fmla="*/ 51 w 144"/>
                <a:gd name="T3" fmla="*/ 3 h 143"/>
                <a:gd name="T4" fmla="*/ 38 w 144"/>
                <a:gd name="T5" fmla="*/ 8 h 143"/>
                <a:gd name="T6" fmla="*/ 26 w 144"/>
                <a:gd name="T7" fmla="*/ 16 h 143"/>
                <a:gd name="T8" fmla="*/ 16 w 144"/>
                <a:gd name="T9" fmla="*/ 26 h 143"/>
                <a:gd name="T10" fmla="*/ 9 w 144"/>
                <a:gd name="T11" fmla="*/ 37 h 143"/>
                <a:gd name="T12" fmla="*/ 3 w 144"/>
                <a:gd name="T13" fmla="*/ 50 h 143"/>
                <a:gd name="T14" fmla="*/ 0 w 144"/>
                <a:gd name="T15" fmla="*/ 64 h 143"/>
                <a:gd name="T16" fmla="*/ 0 w 144"/>
                <a:gd name="T17" fmla="*/ 80 h 143"/>
                <a:gd name="T18" fmla="*/ 3 w 144"/>
                <a:gd name="T19" fmla="*/ 94 h 143"/>
                <a:gd name="T20" fmla="*/ 9 w 144"/>
                <a:gd name="T21" fmla="*/ 105 h 143"/>
                <a:gd name="T22" fmla="*/ 16 w 144"/>
                <a:gd name="T23" fmla="*/ 117 h 143"/>
                <a:gd name="T24" fmla="*/ 26 w 144"/>
                <a:gd name="T25" fmla="*/ 127 h 143"/>
                <a:gd name="T26" fmla="*/ 38 w 144"/>
                <a:gd name="T27" fmla="*/ 135 h 143"/>
                <a:gd name="T28" fmla="*/ 51 w 144"/>
                <a:gd name="T29" fmla="*/ 140 h 143"/>
                <a:gd name="T30" fmla="*/ 65 w 144"/>
                <a:gd name="T31" fmla="*/ 143 h 143"/>
                <a:gd name="T32" fmla="*/ 79 w 144"/>
                <a:gd name="T33" fmla="*/ 143 h 143"/>
                <a:gd name="T34" fmla="*/ 93 w 144"/>
                <a:gd name="T35" fmla="*/ 140 h 143"/>
                <a:gd name="T36" fmla="*/ 106 w 144"/>
                <a:gd name="T37" fmla="*/ 135 h 143"/>
                <a:gd name="T38" fmla="*/ 118 w 144"/>
                <a:gd name="T39" fmla="*/ 127 h 143"/>
                <a:gd name="T40" fmla="*/ 128 w 144"/>
                <a:gd name="T41" fmla="*/ 117 h 143"/>
                <a:gd name="T42" fmla="*/ 135 w 144"/>
                <a:gd name="T43" fmla="*/ 105 h 143"/>
                <a:gd name="T44" fmla="*/ 141 w 144"/>
                <a:gd name="T45" fmla="*/ 94 h 143"/>
                <a:gd name="T46" fmla="*/ 144 w 144"/>
                <a:gd name="T47" fmla="*/ 80 h 143"/>
                <a:gd name="T48" fmla="*/ 144 w 144"/>
                <a:gd name="T49" fmla="*/ 64 h 143"/>
                <a:gd name="T50" fmla="*/ 141 w 144"/>
                <a:gd name="T51" fmla="*/ 50 h 143"/>
                <a:gd name="T52" fmla="*/ 135 w 144"/>
                <a:gd name="T53" fmla="*/ 37 h 143"/>
                <a:gd name="T54" fmla="*/ 128 w 144"/>
                <a:gd name="T55" fmla="*/ 26 h 143"/>
                <a:gd name="T56" fmla="*/ 118 w 144"/>
                <a:gd name="T57" fmla="*/ 16 h 143"/>
                <a:gd name="T58" fmla="*/ 106 w 144"/>
                <a:gd name="T59" fmla="*/ 8 h 143"/>
                <a:gd name="T60" fmla="*/ 93 w 144"/>
                <a:gd name="T61" fmla="*/ 3 h 143"/>
                <a:gd name="T62" fmla="*/ 79 w 144"/>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3">
                  <a:moveTo>
                    <a:pt x="73" y="0"/>
                  </a:moveTo>
                  <a:lnTo>
                    <a:pt x="65" y="0"/>
                  </a:lnTo>
                  <a:lnTo>
                    <a:pt x="57" y="1"/>
                  </a:lnTo>
                  <a:lnTo>
                    <a:pt x="51" y="3"/>
                  </a:lnTo>
                  <a:lnTo>
                    <a:pt x="44" y="5"/>
                  </a:lnTo>
                  <a:lnTo>
                    <a:pt x="38" y="8"/>
                  </a:lnTo>
                  <a:lnTo>
                    <a:pt x="31" y="12"/>
                  </a:lnTo>
                  <a:lnTo>
                    <a:pt x="26" y="16"/>
                  </a:lnTo>
                  <a:lnTo>
                    <a:pt x="21" y="21"/>
                  </a:lnTo>
                  <a:lnTo>
                    <a:pt x="16" y="26"/>
                  </a:lnTo>
                  <a:lnTo>
                    <a:pt x="12" y="31"/>
                  </a:lnTo>
                  <a:lnTo>
                    <a:pt x="9" y="37"/>
                  </a:lnTo>
                  <a:lnTo>
                    <a:pt x="6" y="44"/>
                  </a:lnTo>
                  <a:lnTo>
                    <a:pt x="3" y="50"/>
                  </a:lnTo>
                  <a:lnTo>
                    <a:pt x="1" y="57"/>
                  </a:lnTo>
                  <a:lnTo>
                    <a:pt x="0" y="64"/>
                  </a:lnTo>
                  <a:lnTo>
                    <a:pt x="0" y="72"/>
                  </a:lnTo>
                  <a:lnTo>
                    <a:pt x="0" y="80"/>
                  </a:lnTo>
                  <a:lnTo>
                    <a:pt x="1" y="86"/>
                  </a:lnTo>
                  <a:lnTo>
                    <a:pt x="3" y="94"/>
                  </a:lnTo>
                  <a:lnTo>
                    <a:pt x="6" y="100"/>
                  </a:lnTo>
                  <a:lnTo>
                    <a:pt x="9" y="105"/>
                  </a:lnTo>
                  <a:lnTo>
                    <a:pt x="12" y="112"/>
                  </a:lnTo>
                  <a:lnTo>
                    <a:pt x="16" y="117"/>
                  </a:lnTo>
                  <a:lnTo>
                    <a:pt x="21" y="123"/>
                  </a:lnTo>
                  <a:lnTo>
                    <a:pt x="26" y="127"/>
                  </a:lnTo>
                  <a:lnTo>
                    <a:pt x="31" y="131"/>
                  </a:lnTo>
                  <a:lnTo>
                    <a:pt x="38" y="135"/>
                  </a:lnTo>
                  <a:lnTo>
                    <a:pt x="44" y="138"/>
                  </a:lnTo>
                  <a:lnTo>
                    <a:pt x="51" y="140"/>
                  </a:lnTo>
                  <a:lnTo>
                    <a:pt x="57" y="142"/>
                  </a:lnTo>
                  <a:lnTo>
                    <a:pt x="65" y="143"/>
                  </a:lnTo>
                  <a:lnTo>
                    <a:pt x="73" y="143"/>
                  </a:lnTo>
                  <a:lnTo>
                    <a:pt x="79" y="143"/>
                  </a:lnTo>
                  <a:lnTo>
                    <a:pt x="87" y="142"/>
                  </a:lnTo>
                  <a:lnTo>
                    <a:pt x="93" y="140"/>
                  </a:lnTo>
                  <a:lnTo>
                    <a:pt x="100" y="138"/>
                  </a:lnTo>
                  <a:lnTo>
                    <a:pt x="106" y="135"/>
                  </a:lnTo>
                  <a:lnTo>
                    <a:pt x="112" y="131"/>
                  </a:lnTo>
                  <a:lnTo>
                    <a:pt x="118" y="127"/>
                  </a:lnTo>
                  <a:lnTo>
                    <a:pt x="123" y="123"/>
                  </a:lnTo>
                  <a:lnTo>
                    <a:pt x="128" y="117"/>
                  </a:lnTo>
                  <a:lnTo>
                    <a:pt x="132" y="112"/>
                  </a:lnTo>
                  <a:lnTo>
                    <a:pt x="135" y="105"/>
                  </a:lnTo>
                  <a:lnTo>
                    <a:pt x="138" y="100"/>
                  </a:lnTo>
                  <a:lnTo>
                    <a:pt x="141" y="94"/>
                  </a:lnTo>
                  <a:lnTo>
                    <a:pt x="143" y="86"/>
                  </a:lnTo>
                  <a:lnTo>
                    <a:pt x="144" y="80"/>
                  </a:lnTo>
                  <a:lnTo>
                    <a:pt x="144" y="72"/>
                  </a:lnTo>
                  <a:lnTo>
                    <a:pt x="144" y="64"/>
                  </a:lnTo>
                  <a:lnTo>
                    <a:pt x="143" y="57"/>
                  </a:lnTo>
                  <a:lnTo>
                    <a:pt x="141" y="50"/>
                  </a:lnTo>
                  <a:lnTo>
                    <a:pt x="138" y="44"/>
                  </a:lnTo>
                  <a:lnTo>
                    <a:pt x="135" y="37"/>
                  </a:lnTo>
                  <a:lnTo>
                    <a:pt x="132" y="31"/>
                  </a:lnTo>
                  <a:lnTo>
                    <a:pt x="128" y="26"/>
                  </a:lnTo>
                  <a:lnTo>
                    <a:pt x="123" y="21"/>
                  </a:lnTo>
                  <a:lnTo>
                    <a:pt x="118" y="16"/>
                  </a:lnTo>
                  <a:lnTo>
                    <a:pt x="112" y="12"/>
                  </a:lnTo>
                  <a:lnTo>
                    <a:pt x="106" y="8"/>
                  </a:lnTo>
                  <a:lnTo>
                    <a:pt x="100" y="5"/>
                  </a:lnTo>
                  <a:lnTo>
                    <a:pt x="93" y="3"/>
                  </a:lnTo>
                  <a:lnTo>
                    <a:pt x="87" y="1"/>
                  </a:lnTo>
                  <a:lnTo>
                    <a:pt x="79" y="0"/>
                  </a:lnTo>
                  <a:lnTo>
                    <a:pt x="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15" name="Freeform 18">
              <a:extLst>
                <a:ext uri="{FF2B5EF4-FFF2-40B4-BE49-F238E27FC236}">
                  <a16:creationId xmlns:a16="http://schemas.microsoft.com/office/drawing/2014/main" xmlns="" id="{77F09041-8A9F-45FA-B0CF-9A32FB2D2353}"/>
                </a:ext>
              </a:extLst>
            </p:cNvPr>
            <p:cNvSpPr>
              <a:spLocks noEditPoints="1"/>
            </p:cNvSpPr>
            <p:nvPr/>
          </p:nvSpPr>
          <p:spPr bwMode="auto">
            <a:xfrm>
              <a:off x="8085931" y="4575572"/>
              <a:ext cx="457200" cy="442913"/>
            </a:xfrm>
            <a:custGeom>
              <a:avLst/>
              <a:gdLst>
                <a:gd name="T0" fmla="*/ 606 w 1152"/>
                <a:gd name="T1" fmla="*/ 784 h 1117"/>
                <a:gd name="T2" fmla="*/ 559 w 1152"/>
                <a:gd name="T3" fmla="*/ 745 h 1117"/>
                <a:gd name="T4" fmla="*/ 541 w 1152"/>
                <a:gd name="T5" fmla="*/ 685 h 1117"/>
                <a:gd name="T6" fmla="*/ 559 w 1152"/>
                <a:gd name="T7" fmla="*/ 625 h 1117"/>
                <a:gd name="T8" fmla="*/ 606 w 1152"/>
                <a:gd name="T9" fmla="*/ 586 h 1117"/>
                <a:gd name="T10" fmla="*/ 980 w 1152"/>
                <a:gd name="T11" fmla="*/ 576 h 1117"/>
                <a:gd name="T12" fmla="*/ 1024 w 1152"/>
                <a:gd name="T13" fmla="*/ 554 h 1117"/>
                <a:gd name="T14" fmla="*/ 1049 w 1152"/>
                <a:gd name="T15" fmla="*/ 542 h 1117"/>
                <a:gd name="T16" fmla="*/ 1079 w 1152"/>
                <a:gd name="T17" fmla="*/ 632 h 1117"/>
                <a:gd name="T18" fmla="*/ 1055 w 1152"/>
                <a:gd name="T19" fmla="*/ 745 h 1117"/>
                <a:gd name="T20" fmla="*/ 971 w 1152"/>
                <a:gd name="T21" fmla="*/ 931 h 1117"/>
                <a:gd name="T22" fmla="*/ 943 w 1152"/>
                <a:gd name="T23" fmla="*/ 999 h 1117"/>
                <a:gd name="T24" fmla="*/ 884 w 1152"/>
                <a:gd name="T25" fmla="*/ 1039 h 1117"/>
                <a:gd name="T26" fmla="*/ 172 w 1152"/>
                <a:gd name="T27" fmla="*/ 1042 h 1117"/>
                <a:gd name="T28" fmla="*/ 108 w 1152"/>
                <a:gd name="T29" fmla="*/ 1008 h 1117"/>
                <a:gd name="T30" fmla="*/ 75 w 1152"/>
                <a:gd name="T31" fmla="*/ 944 h 1117"/>
                <a:gd name="T32" fmla="*/ 114 w 1152"/>
                <a:gd name="T33" fmla="*/ 378 h 1117"/>
                <a:gd name="T34" fmla="*/ 792 w 1152"/>
                <a:gd name="T35" fmla="*/ 397 h 1117"/>
                <a:gd name="T36" fmla="*/ 966 w 1152"/>
                <a:gd name="T37" fmla="*/ 413 h 1117"/>
                <a:gd name="T38" fmla="*/ 629 w 1152"/>
                <a:gd name="T39" fmla="*/ 506 h 1117"/>
                <a:gd name="T40" fmla="*/ 534 w 1152"/>
                <a:gd name="T41" fmla="*/ 546 h 1117"/>
                <a:gd name="T42" fmla="*/ 476 w 1152"/>
                <a:gd name="T43" fmla="*/ 631 h 1117"/>
                <a:gd name="T44" fmla="*/ 476 w 1152"/>
                <a:gd name="T45" fmla="*/ 738 h 1117"/>
                <a:gd name="T46" fmla="*/ 534 w 1152"/>
                <a:gd name="T47" fmla="*/ 823 h 1117"/>
                <a:gd name="T48" fmla="*/ 629 w 1152"/>
                <a:gd name="T49" fmla="*/ 864 h 1117"/>
                <a:gd name="T50" fmla="*/ 792 w 1152"/>
                <a:gd name="T51" fmla="*/ 324 h 1117"/>
                <a:gd name="T52" fmla="*/ 144 w 1152"/>
                <a:gd name="T53" fmla="*/ 289 h 1117"/>
                <a:gd name="T54" fmla="*/ 900 w 1152"/>
                <a:gd name="T55" fmla="*/ 253 h 1117"/>
                <a:gd name="T56" fmla="*/ 198 w 1152"/>
                <a:gd name="T57" fmla="*/ 73 h 1117"/>
                <a:gd name="T58" fmla="*/ 962 w 1152"/>
                <a:gd name="T59" fmla="*/ 83 h 1117"/>
                <a:gd name="T60" fmla="*/ 973 w 1152"/>
                <a:gd name="T61" fmla="*/ 216 h 1117"/>
                <a:gd name="T62" fmla="*/ 936 w 1152"/>
                <a:gd name="T63" fmla="*/ 289 h 1117"/>
                <a:gd name="T64" fmla="*/ 925 w 1152"/>
                <a:gd name="T65" fmla="*/ 119 h 1117"/>
                <a:gd name="T66" fmla="*/ 137 w 1152"/>
                <a:gd name="T67" fmla="*/ 109 h 1117"/>
                <a:gd name="T68" fmla="*/ 108 w 1152"/>
                <a:gd name="T69" fmla="*/ 137 h 1117"/>
                <a:gd name="T70" fmla="*/ 87 w 1152"/>
                <a:gd name="T71" fmla="*/ 258 h 1117"/>
                <a:gd name="T72" fmla="*/ 73 w 1152"/>
                <a:gd name="T73" fmla="*/ 186 h 1117"/>
                <a:gd name="T74" fmla="*/ 101 w 1152"/>
                <a:gd name="T75" fmla="*/ 119 h 1117"/>
                <a:gd name="T76" fmla="*/ 160 w 1152"/>
                <a:gd name="T77" fmla="*/ 78 h 1117"/>
                <a:gd name="T78" fmla="*/ 1044 w 1152"/>
                <a:gd name="T79" fmla="*/ 216 h 1117"/>
                <a:gd name="T80" fmla="*/ 1035 w 1152"/>
                <a:gd name="T81" fmla="*/ 66 h 1117"/>
                <a:gd name="T82" fmla="*/ 996 w 1152"/>
                <a:gd name="T83" fmla="*/ 19 h 1117"/>
                <a:gd name="T84" fmla="*/ 936 w 1152"/>
                <a:gd name="T85" fmla="*/ 0 h 1117"/>
                <a:gd name="T86" fmla="*/ 121 w 1152"/>
                <a:gd name="T87" fmla="*/ 16 h 1117"/>
                <a:gd name="T88" fmla="*/ 34 w 1152"/>
                <a:gd name="T89" fmla="*/ 88 h 1117"/>
                <a:gd name="T90" fmla="*/ 0 w 1152"/>
                <a:gd name="T91" fmla="*/ 199 h 1117"/>
                <a:gd name="T92" fmla="*/ 24 w 1152"/>
                <a:gd name="T93" fmla="*/ 1013 h 1117"/>
                <a:gd name="T94" fmla="*/ 104 w 1152"/>
                <a:gd name="T95" fmla="*/ 1093 h 1117"/>
                <a:gd name="T96" fmla="*/ 846 w 1152"/>
                <a:gd name="T97" fmla="*/ 1117 h 1117"/>
                <a:gd name="T98" fmla="*/ 956 w 1152"/>
                <a:gd name="T99" fmla="*/ 1082 h 1117"/>
                <a:gd name="T100" fmla="*/ 1029 w 1152"/>
                <a:gd name="T101" fmla="*/ 996 h 1117"/>
                <a:gd name="T102" fmla="*/ 1044 w 1152"/>
                <a:gd name="T103" fmla="*/ 864 h 1117"/>
                <a:gd name="T104" fmla="*/ 1110 w 1152"/>
                <a:gd name="T105" fmla="*/ 794 h 1117"/>
                <a:gd name="T106" fmla="*/ 1145 w 1152"/>
                <a:gd name="T107" fmla="*/ 709 h 1117"/>
                <a:gd name="T108" fmla="*/ 1151 w 1152"/>
                <a:gd name="T109" fmla="*/ 618 h 1117"/>
                <a:gd name="T110" fmla="*/ 1125 w 1152"/>
                <a:gd name="T111" fmla="*/ 531 h 1117"/>
                <a:gd name="T112" fmla="*/ 1070 w 1152"/>
                <a:gd name="T113" fmla="*/ 454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2" h="1117">
                  <a:moveTo>
                    <a:pt x="1018" y="793"/>
                  </a:moveTo>
                  <a:lnTo>
                    <a:pt x="649" y="793"/>
                  </a:lnTo>
                  <a:lnTo>
                    <a:pt x="637" y="792"/>
                  </a:lnTo>
                  <a:lnTo>
                    <a:pt x="626" y="791"/>
                  </a:lnTo>
                  <a:lnTo>
                    <a:pt x="616" y="788"/>
                  </a:lnTo>
                  <a:lnTo>
                    <a:pt x="606" y="784"/>
                  </a:lnTo>
                  <a:lnTo>
                    <a:pt x="597" y="780"/>
                  </a:lnTo>
                  <a:lnTo>
                    <a:pt x="588" y="775"/>
                  </a:lnTo>
                  <a:lnTo>
                    <a:pt x="579" y="768"/>
                  </a:lnTo>
                  <a:lnTo>
                    <a:pt x="572" y="761"/>
                  </a:lnTo>
                  <a:lnTo>
                    <a:pt x="564" y="753"/>
                  </a:lnTo>
                  <a:lnTo>
                    <a:pt x="559" y="745"/>
                  </a:lnTo>
                  <a:lnTo>
                    <a:pt x="553" y="736"/>
                  </a:lnTo>
                  <a:lnTo>
                    <a:pt x="548" y="727"/>
                  </a:lnTo>
                  <a:lnTo>
                    <a:pt x="545" y="716"/>
                  </a:lnTo>
                  <a:lnTo>
                    <a:pt x="543" y="707"/>
                  </a:lnTo>
                  <a:lnTo>
                    <a:pt x="541" y="696"/>
                  </a:lnTo>
                  <a:lnTo>
                    <a:pt x="541" y="685"/>
                  </a:lnTo>
                  <a:lnTo>
                    <a:pt x="541" y="674"/>
                  </a:lnTo>
                  <a:lnTo>
                    <a:pt x="543" y="663"/>
                  </a:lnTo>
                  <a:lnTo>
                    <a:pt x="545" y="653"/>
                  </a:lnTo>
                  <a:lnTo>
                    <a:pt x="548" y="643"/>
                  </a:lnTo>
                  <a:lnTo>
                    <a:pt x="553" y="633"/>
                  </a:lnTo>
                  <a:lnTo>
                    <a:pt x="559" y="625"/>
                  </a:lnTo>
                  <a:lnTo>
                    <a:pt x="564" y="616"/>
                  </a:lnTo>
                  <a:lnTo>
                    <a:pt x="572" y="608"/>
                  </a:lnTo>
                  <a:lnTo>
                    <a:pt x="579" y="602"/>
                  </a:lnTo>
                  <a:lnTo>
                    <a:pt x="588" y="595"/>
                  </a:lnTo>
                  <a:lnTo>
                    <a:pt x="597" y="590"/>
                  </a:lnTo>
                  <a:lnTo>
                    <a:pt x="606" y="586"/>
                  </a:lnTo>
                  <a:lnTo>
                    <a:pt x="616" y="581"/>
                  </a:lnTo>
                  <a:lnTo>
                    <a:pt x="626" y="579"/>
                  </a:lnTo>
                  <a:lnTo>
                    <a:pt x="637" y="577"/>
                  </a:lnTo>
                  <a:lnTo>
                    <a:pt x="649" y="577"/>
                  </a:lnTo>
                  <a:lnTo>
                    <a:pt x="973" y="577"/>
                  </a:lnTo>
                  <a:lnTo>
                    <a:pt x="980" y="576"/>
                  </a:lnTo>
                  <a:lnTo>
                    <a:pt x="989" y="575"/>
                  </a:lnTo>
                  <a:lnTo>
                    <a:pt x="996" y="572"/>
                  </a:lnTo>
                  <a:lnTo>
                    <a:pt x="1004" y="568"/>
                  </a:lnTo>
                  <a:lnTo>
                    <a:pt x="1011" y="565"/>
                  </a:lnTo>
                  <a:lnTo>
                    <a:pt x="1018" y="560"/>
                  </a:lnTo>
                  <a:lnTo>
                    <a:pt x="1024" y="554"/>
                  </a:lnTo>
                  <a:lnTo>
                    <a:pt x="1030" y="548"/>
                  </a:lnTo>
                  <a:lnTo>
                    <a:pt x="1035" y="540"/>
                  </a:lnTo>
                  <a:lnTo>
                    <a:pt x="1038" y="532"/>
                  </a:lnTo>
                  <a:lnTo>
                    <a:pt x="1039" y="531"/>
                  </a:lnTo>
                  <a:lnTo>
                    <a:pt x="1039" y="529"/>
                  </a:lnTo>
                  <a:lnTo>
                    <a:pt x="1049" y="542"/>
                  </a:lnTo>
                  <a:lnTo>
                    <a:pt x="1057" y="555"/>
                  </a:lnTo>
                  <a:lnTo>
                    <a:pt x="1064" y="571"/>
                  </a:lnTo>
                  <a:lnTo>
                    <a:pt x="1070" y="585"/>
                  </a:lnTo>
                  <a:lnTo>
                    <a:pt x="1074" y="601"/>
                  </a:lnTo>
                  <a:lnTo>
                    <a:pt x="1077" y="616"/>
                  </a:lnTo>
                  <a:lnTo>
                    <a:pt x="1079" y="632"/>
                  </a:lnTo>
                  <a:lnTo>
                    <a:pt x="1081" y="648"/>
                  </a:lnTo>
                  <a:lnTo>
                    <a:pt x="1079" y="669"/>
                  </a:lnTo>
                  <a:lnTo>
                    <a:pt x="1076" y="689"/>
                  </a:lnTo>
                  <a:lnTo>
                    <a:pt x="1071" y="709"/>
                  </a:lnTo>
                  <a:lnTo>
                    <a:pt x="1064" y="727"/>
                  </a:lnTo>
                  <a:lnTo>
                    <a:pt x="1055" y="745"/>
                  </a:lnTo>
                  <a:lnTo>
                    <a:pt x="1045" y="763"/>
                  </a:lnTo>
                  <a:lnTo>
                    <a:pt x="1032" y="778"/>
                  </a:lnTo>
                  <a:lnTo>
                    <a:pt x="1018" y="793"/>
                  </a:lnTo>
                  <a:lnTo>
                    <a:pt x="1018" y="793"/>
                  </a:lnTo>
                  <a:close/>
                  <a:moveTo>
                    <a:pt x="973" y="918"/>
                  </a:moveTo>
                  <a:lnTo>
                    <a:pt x="971" y="931"/>
                  </a:lnTo>
                  <a:lnTo>
                    <a:pt x="969" y="944"/>
                  </a:lnTo>
                  <a:lnTo>
                    <a:pt x="966" y="956"/>
                  </a:lnTo>
                  <a:lnTo>
                    <a:pt x="962" y="968"/>
                  </a:lnTo>
                  <a:lnTo>
                    <a:pt x="956" y="979"/>
                  </a:lnTo>
                  <a:lnTo>
                    <a:pt x="951" y="990"/>
                  </a:lnTo>
                  <a:lnTo>
                    <a:pt x="943" y="999"/>
                  </a:lnTo>
                  <a:lnTo>
                    <a:pt x="935" y="1008"/>
                  </a:lnTo>
                  <a:lnTo>
                    <a:pt x="926" y="1015"/>
                  </a:lnTo>
                  <a:lnTo>
                    <a:pt x="916" y="1023"/>
                  </a:lnTo>
                  <a:lnTo>
                    <a:pt x="906" y="1030"/>
                  </a:lnTo>
                  <a:lnTo>
                    <a:pt x="895" y="1035"/>
                  </a:lnTo>
                  <a:lnTo>
                    <a:pt x="884" y="1039"/>
                  </a:lnTo>
                  <a:lnTo>
                    <a:pt x="871" y="1042"/>
                  </a:lnTo>
                  <a:lnTo>
                    <a:pt x="859" y="1044"/>
                  </a:lnTo>
                  <a:lnTo>
                    <a:pt x="846" y="1045"/>
                  </a:lnTo>
                  <a:lnTo>
                    <a:pt x="198" y="1045"/>
                  </a:lnTo>
                  <a:lnTo>
                    <a:pt x="185" y="1044"/>
                  </a:lnTo>
                  <a:lnTo>
                    <a:pt x="172" y="1042"/>
                  </a:lnTo>
                  <a:lnTo>
                    <a:pt x="160" y="1039"/>
                  </a:lnTo>
                  <a:lnTo>
                    <a:pt x="148" y="1035"/>
                  </a:lnTo>
                  <a:lnTo>
                    <a:pt x="138" y="1030"/>
                  </a:lnTo>
                  <a:lnTo>
                    <a:pt x="128" y="1023"/>
                  </a:lnTo>
                  <a:lnTo>
                    <a:pt x="118" y="1015"/>
                  </a:lnTo>
                  <a:lnTo>
                    <a:pt x="108" y="1008"/>
                  </a:lnTo>
                  <a:lnTo>
                    <a:pt x="101" y="999"/>
                  </a:lnTo>
                  <a:lnTo>
                    <a:pt x="93" y="990"/>
                  </a:lnTo>
                  <a:lnTo>
                    <a:pt x="87" y="979"/>
                  </a:lnTo>
                  <a:lnTo>
                    <a:pt x="81" y="968"/>
                  </a:lnTo>
                  <a:lnTo>
                    <a:pt x="77" y="956"/>
                  </a:lnTo>
                  <a:lnTo>
                    <a:pt x="75" y="944"/>
                  </a:lnTo>
                  <a:lnTo>
                    <a:pt x="73" y="931"/>
                  </a:lnTo>
                  <a:lnTo>
                    <a:pt x="72" y="918"/>
                  </a:lnTo>
                  <a:lnTo>
                    <a:pt x="72" y="351"/>
                  </a:lnTo>
                  <a:lnTo>
                    <a:pt x="86" y="361"/>
                  </a:lnTo>
                  <a:lnTo>
                    <a:pt x="100" y="371"/>
                  </a:lnTo>
                  <a:lnTo>
                    <a:pt x="114" y="378"/>
                  </a:lnTo>
                  <a:lnTo>
                    <a:pt x="130" y="385"/>
                  </a:lnTo>
                  <a:lnTo>
                    <a:pt x="146" y="390"/>
                  </a:lnTo>
                  <a:lnTo>
                    <a:pt x="162" y="393"/>
                  </a:lnTo>
                  <a:lnTo>
                    <a:pt x="180" y="396"/>
                  </a:lnTo>
                  <a:lnTo>
                    <a:pt x="198" y="397"/>
                  </a:lnTo>
                  <a:lnTo>
                    <a:pt x="792" y="397"/>
                  </a:lnTo>
                  <a:lnTo>
                    <a:pt x="936" y="397"/>
                  </a:lnTo>
                  <a:lnTo>
                    <a:pt x="943" y="398"/>
                  </a:lnTo>
                  <a:lnTo>
                    <a:pt x="950" y="400"/>
                  </a:lnTo>
                  <a:lnTo>
                    <a:pt x="956" y="403"/>
                  </a:lnTo>
                  <a:lnTo>
                    <a:pt x="962" y="407"/>
                  </a:lnTo>
                  <a:lnTo>
                    <a:pt x="966" y="413"/>
                  </a:lnTo>
                  <a:lnTo>
                    <a:pt x="969" y="418"/>
                  </a:lnTo>
                  <a:lnTo>
                    <a:pt x="971" y="426"/>
                  </a:lnTo>
                  <a:lnTo>
                    <a:pt x="973" y="432"/>
                  </a:lnTo>
                  <a:lnTo>
                    <a:pt x="973" y="505"/>
                  </a:lnTo>
                  <a:lnTo>
                    <a:pt x="649" y="505"/>
                  </a:lnTo>
                  <a:lnTo>
                    <a:pt x="629" y="506"/>
                  </a:lnTo>
                  <a:lnTo>
                    <a:pt x="612" y="508"/>
                  </a:lnTo>
                  <a:lnTo>
                    <a:pt x="595" y="513"/>
                  </a:lnTo>
                  <a:lnTo>
                    <a:pt x="578" y="519"/>
                  </a:lnTo>
                  <a:lnTo>
                    <a:pt x="562" y="526"/>
                  </a:lnTo>
                  <a:lnTo>
                    <a:pt x="547" y="536"/>
                  </a:lnTo>
                  <a:lnTo>
                    <a:pt x="534" y="546"/>
                  </a:lnTo>
                  <a:lnTo>
                    <a:pt x="521" y="558"/>
                  </a:lnTo>
                  <a:lnTo>
                    <a:pt x="509" y="571"/>
                  </a:lnTo>
                  <a:lnTo>
                    <a:pt x="498" y="585"/>
                  </a:lnTo>
                  <a:lnTo>
                    <a:pt x="490" y="599"/>
                  </a:lnTo>
                  <a:lnTo>
                    <a:pt x="482" y="615"/>
                  </a:lnTo>
                  <a:lnTo>
                    <a:pt x="476" y="631"/>
                  </a:lnTo>
                  <a:lnTo>
                    <a:pt x="471" y="648"/>
                  </a:lnTo>
                  <a:lnTo>
                    <a:pt x="469" y="667"/>
                  </a:lnTo>
                  <a:lnTo>
                    <a:pt x="468" y="685"/>
                  </a:lnTo>
                  <a:lnTo>
                    <a:pt x="469" y="703"/>
                  </a:lnTo>
                  <a:lnTo>
                    <a:pt x="471" y="721"/>
                  </a:lnTo>
                  <a:lnTo>
                    <a:pt x="476" y="738"/>
                  </a:lnTo>
                  <a:lnTo>
                    <a:pt x="482" y="755"/>
                  </a:lnTo>
                  <a:lnTo>
                    <a:pt x="490" y="770"/>
                  </a:lnTo>
                  <a:lnTo>
                    <a:pt x="498" y="785"/>
                  </a:lnTo>
                  <a:lnTo>
                    <a:pt x="509" y="799"/>
                  </a:lnTo>
                  <a:lnTo>
                    <a:pt x="521" y="812"/>
                  </a:lnTo>
                  <a:lnTo>
                    <a:pt x="534" y="823"/>
                  </a:lnTo>
                  <a:lnTo>
                    <a:pt x="547" y="834"/>
                  </a:lnTo>
                  <a:lnTo>
                    <a:pt x="562" y="843"/>
                  </a:lnTo>
                  <a:lnTo>
                    <a:pt x="578" y="850"/>
                  </a:lnTo>
                  <a:lnTo>
                    <a:pt x="595" y="857"/>
                  </a:lnTo>
                  <a:lnTo>
                    <a:pt x="612" y="861"/>
                  </a:lnTo>
                  <a:lnTo>
                    <a:pt x="629" y="864"/>
                  </a:lnTo>
                  <a:lnTo>
                    <a:pt x="649" y="864"/>
                  </a:lnTo>
                  <a:lnTo>
                    <a:pt x="973" y="864"/>
                  </a:lnTo>
                  <a:lnTo>
                    <a:pt x="973" y="918"/>
                  </a:lnTo>
                  <a:close/>
                  <a:moveTo>
                    <a:pt x="900" y="289"/>
                  </a:moveTo>
                  <a:lnTo>
                    <a:pt x="900" y="324"/>
                  </a:lnTo>
                  <a:lnTo>
                    <a:pt x="792" y="324"/>
                  </a:lnTo>
                  <a:lnTo>
                    <a:pt x="198" y="324"/>
                  </a:lnTo>
                  <a:lnTo>
                    <a:pt x="184" y="324"/>
                  </a:lnTo>
                  <a:lnTo>
                    <a:pt x="170" y="321"/>
                  </a:lnTo>
                  <a:lnTo>
                    <a:pt x="157" y="318"/>
                  </a:lnTo>
                  <a:lnTo>
                    <a:pt x="144" y="312"/>
                  </a:lnTo>
                  <a:lnTo>
                    <a:pt x="144" y="289"/>
                  </a:lnTo>
                  <a:lnTo>
                    <a:pt x="900" y="289"/>
                  </a:lnTo>
                  <a:close/>
                  <a:moveTo>
                    <a:pt x="900" y="253"/>
                  </a:moveTo>
                  <a:lnTo>
                    <a:pt x="144" y="253"/>
                  </a:lnTo>
                  <a:lnTo>
                    <a:pt x="144" y="216"/>
                  </a:lnTo>
                  <a:lnTo>
                    <a:pt x="900" y="216"/>
                  </a:lnTo>
                  <a:lnTo>
                    <a:pt x="900" y="253"/>
                  </a:lnTo>
                  <a:close/>
                  <a:moveTo>
                    <a:pt x="900" y="181"/>
                  </a:moveTo>
                  <a:lnTo>
                    <a:pt x="144" y="181"/>
                  </a:lnTo>
                  <a:lnTo>
                    <a:pt x="144" y="145"/>
                  </a:lnTo>
                  <a:lnTo>
                    <a:pt x="900" y="145"/>
                  </a:lnTo>
                  <a:lnTo>
                    <a:pt x="900" y="181"/>
                  </a:lnTo>
                  <a:close/>
                  <a:moveTo>
                    <a:pt x="198" y="73"/>
                  </a:moveTo>
                  <a:lnTo>
                    <a:pt x="792" y="73"/>
                  </a:lnTo>
                  <a:lnTo>
                    <a:pt x="936" y="73"/>
                  </a:lnTo>
                  <a:lnTo>
                    <a:pt x="943" y="74"/>
                  </a:lnTo>
                  <a:lnTo>
                    <a:pt x="950" y="76"/>
                  </a:lnTo>
                  <a:lnTo>
                    <a:pt x="956" y="79"/>
                  </a:lnTo>
                  <a:lnTo>
                    <a:pt x="962" y="83"/>
                  </a:lnTo>
                  <a:lnTo>
                    <a:pt x="966" y="89"/>
                  </a:lnTo>
                  <a:lnTo>
                    <a:pt x="969" y="94"/>
                  </a:lnTo>
                  <a:lnTo>
                    <a:pt x="971" y="102"/>
                  </a:lnTo>
                  <a:lnTo>
                    <a:pt x="973" y="108"/>
                  </a:lnTo>
                  <a:lnTo>
                    <a:pt x="973" y="199"/>
                  </a:lnTo>
                  <a:lnTo>
                    <a:pt x="973" y="216"/>
                  </a:lnTo>
                  <a:lnTo>
                    <a:pt x="973" y="332"/>
                  </a:lnTo>
                  <a:lnTo>
                    <a:pt x="964" y="329"/>
                  </a:lnTo>
                  <a:lnTo>
                    <a:pt x="954" y="326"/>
                  </a:lnTo>
                  <a:lnTo>
                    <a:pt x="946" y="325"/>
                  </a:lnTo>
                  <a:lnTo>
                    <a:pt x="936" y="324"/>
                  </a:lnTo>
                  <a:lnTo>
                    <a:pt x="936" y="289"/>
                  </a:lnTo>
                  <a:lnTo>
                    <a:pt x="936" y="216"/>
                  </a:lnTo>
                  <a:lnTo>
                    <a:pt x="936" y="145"/>
                  </a:lnTo>
                  <a:lnTo>
                    <a:pt x="936" y="137"/>
                  </a:lnTo>
                  <a:lnTo>
                    <a:pt x="934" y="131"/>
                  </a:lnTo>
                  <a:lnTo>
                    <a:pt x="929" y="124"/>
                  </a:lnTo>
                  <a:lnTo>
                    <a:pt x="925" y="119"/>
                  </a:lnTo>
                  <a:lnTo>
                    <a:pt x="920" y="115"/>
                  </a:lnTo>
                  <a:lnTo>
                    <a:pt x="914" y="112"/>
                  </a:lnTo>
                  <a:lnTo>
                    <a:pt x="908" y="109"/>
                  </a:lnTo>
                  <a:lnTo>
                    <a:pt x="900" y="108"/>
                  </a:lnTo>
                  <a:lnTo>
                    <a:pt x="144" y="108"/>
                  </a:lnTo>
                  <a:lnTo>
                    <a:pt x="137" y="109"/>
                  </a:lnTo>
                  <a:lnTo>
                    <a:pt x="130" y="112"/>
                  </a:lnTo>
                  <a:lnTo>
                    <a:pt x="124" y="115"/>
                  </a:lnTo>
                  <a:lnTo>
                    <a:pt x="118" y="119"/>
                  </a:lnTo>
                  <a:lnTo>
                    <a:pt x="114" y="124"/>
                  </a:lnTo>
                  <a:lnTo>
                    <a:pt x="111" y="131"/>
                  </a:lnTo>
                  <a:lnTo>
                    <a:pt x="108" y="137"/>
                  </a:lnTo>
                  <a:lnTo>
                    <a:pt x="108" y="145"/>
                  </a:lnTo>
                  <a:lnTo>
                    <a:pt x="108" y="216"/>
                  </a:lnTo>
                  <a:lnTo>
                    <a:pt x="108" y="286"/>
                  </a:lnTo>
                  <a:lnTo>
                    <a:pt x="100" y="278"/>
                  </a:lnTo>
                  <a:lnTo>
                    <a:pt x="93" y="268"/>
                  </a:lnTo>
                  <a:lnTo>
                    <a:pt x="87" y="258"/>
                  </a:lnTo>
                  <a:lnTo>
                    <a:pt x="81" y="247"/>
                  </a:lnTo>
                  <a:lnTo>
                    <a:pt x="77" y="236"/>
                  </a:lnTo>
                  <a:lnTo>
                    <a:pt x="75" y="224"/>
                  </a:lnTo>
                  <a:lnTo>
                    <a:pt x="73" y="211"/>
                  </a:lnTo>
                  <a:lnTo>
                    <a:pt x="72" y="199"/>
                  </a:lnTo>
                  <a:lnTo>
                    <a:pt x="73" y="186"/>
                  </a:lnTo>
                  <a:lnTo>
                    <a:pt x="75" y="173"/>
                  </a:lnTo>
                  <a:lnTo>
                    <a:pt x="77" y="161"/>
                  </a:lnTo>
                  <a:lnTo>
                    <a:pt x="81" y="149"/>
                  </a:lnTo>
                  <a:lnTo>
                    <a:pt x="87" y="139"/>
                  </a:lnTo>
                  <a:lnTo>
                    <a:pt x="93" y="128"/>
                  </a:lnTo>
                  <a:lnTo>
                    <a:pt x="101" y="119"/>
                  </a:lnTo>
                  <a:lnTo>
                    <a:pt x="108" y="109"/>
                  </a:lnTo>
                  <a:lnTo>
                    <a:pt x="118" y="102"/>
                  </a:lnTo>
                  <a:lnTo>
                    <a:pt x="128" y="94"/>
                  </a:lnTo>
                  <a:lnTo>
                    <a:pt x="138" y="88"/>
                  </a:lnTo>
                  <a:lnTo>
                    <a:pt x="148" y="82"/>
                  </a:lnTo>
                  <a:lnTo>
                    <a:pt x="160" y="78"/>
                  </a:lnTo>
                  <a:lnTo>
                    <a:pt x="172" y="75"/>
                  </a:lnTo>
                  <a:lnTo>
                    <a:pt x="185" y="74"/>
                  </a:lnTo>
                  <a:lnTo>
                    <a:pt x="198" y="73"/>
                  </a:lnTo>
                  <a:close/>
                  <a:moveTo>
                    <a:pt x="1044" y="432"/>
                  </a:moveTo>
                  <a:lnTo>
                    <a:pt x="1044" y="432"/>
                  </a:lnTo>
                  <a:lnTo>
                    <a:pt x="1044" y="216"/>
                  </a:lnTo>
                  <a:lnTo>
                    <a:pt x="1044" y="199"/>
                  </a:lnTo>
                  <a:lnTo>
                    <a:pt x="1044" y="108"/>
                  </a:lnTo>
                  <a:lnTo>
                    <a:pt x="1044" y="97"/>
                  </a:lnTo>
                  <a:lnTo>
                    <a:pt x="1042" y="87"/>
                  </a:lnTo>
                  <a:lnTo>
                    <a:pt x="1039" y="77"/>
                  </a:lnTo>
                  <a:lnTo>
                    <a:pt x="1035" y="66"/>
                  </a:lnTo>
                  <a:lnTo>
                    <a:pt x="1031" y="58"/>
                  </a:lnTo>
                  <a:lnTo>
                    <a:pt x="1025" y="48"/>
                  </a:lnTo>
                  <a:lnTo>
                    <a:pt x="1019" y="40"/>
                  </a:lnTo>
                  <a:lnTo>
                    <a:pt x="1012" y="33"/>
                  </a:lnTo>
                  <a:lnTo>
                    <a:pt x="1005" y="25"/>
                  </a:lnTo>
                  <a:lnTo>
                    <a:pt x="996" y="19"/>
                  </a:lnTo>
                  <a:lnTo>
                    <a:pt x="988" y="13"/>
                  </a:lnTo>
                  <a:lnTo>
                    <a:pt x="978" y="9"/>
                  </a:lnTo>
                  <a:lnTo>
                    <a:pt x="968" y="6"/>
                  </a:lnTo>
                  <a:lnTo>
                    <a:pt x="957" y="2"/>
                  </a:lnTo>
                  <a:lnTo>
                    <a:pt x="947" y="1"/>
                  </a:lnTo>
                  <a:lnTo>
                    <a:pt x="936" y="0"/>
                  </a:lnTo>
                  <a:lnTo>
                    <a:pt x="792" y="0"/>
                  </a:lnTo>
                  <a:lnTo>
                    <a:pt x="198" y="0"/>
                  </a:lnTo>
                  <a:lnTo>
                    <a:pt x="178" y="1"/>
                  </a:lnTo>
                  <a:lnTo>
                    <a:pt x="158" y="5"/>
                  </a:lnTo>
                  <a:lnTo>
                    <a:pt x="139" y="10"/>
                  </a:lnTo>
                  <a:lnTo>
                    <a:pt x="121" y="16"/>
                  </a:lnTo>
                  <a:lnTo>
                    <a:pt x="104" y="25"/>
                  </a:lnTo>
                  <a:lnTo>
                    <a:pt x="87" y="35"/>
                  </a:lnTo>
                  <a:lnTo>
                    <a:pt x="72" y="46"/>
                  </a:lnTo>
                  <a:lnTo>
                    <a:pt x="58" y="59"/>
                  </a:lnTo>
                  <a:lnTo>
                    <a:pt x="45" y="73"/>
                  </a:lnTo>
                  <a:lnTo>
                    <a:pt x="34" y="88"/>
                  </a:lnTo>
                  <a:lnTo>
                    <a:pt x="24" y="104"/>
                  </a:lnTo>
                  <a:lnTo>
                    <a:pt x="16" y="121"/>
                  </a:lnTo>
                  <a:lnTo>
                    <a:pt x="9" y="140"/>
                  </a:lnTo>
                  <a:lnTo>
                    <a:pt x="4" y="159"/>
                  </a:lnTo>
                  <a:lnTo>
                    <a:pt x="0" y="178"/>
                  </a:lnTo>
                  <a:lnTo>
                    <a:pt x="0" y="199"/>
                  </a:lnTo>
                  <a:lnTo>
                    <a:pt x="0" y="918"/>
                  </a:lnTo>
                  <a:lnTo>
                    <a:pt x="0" y="939"/>
                  </a:lnTo>
                  <a:lnTo>
                    <a:pt x="4" y="958"/>
                  </a:lnTo>
                  <a:lnTo>
                    <a:pt x="9" y="978"/>
                  </a:lnTo>
                  <a:lnTo>
                    <a:pt x="16" y="996"/>
                  </a:lnTo>
                  <a:lnTo>
                    <a:pt x="24" y="1013"/>
                  </a:lnTo>
                  <a:lnTo>
                    <a:pt x="34" y="1030"/>
                  </a:lnTo>
                  <a:lnTo>
                    <a:pt x="45" y="1045"/>
                  </a:lnTo>
                  <a:lnTo>
                    <a:pt x="58" y="1059"/>
                  </a:lnTo>
                  <a:lnTo>
                    <a:pt x="72" y="1072"/>
                  </a:lnTo>
                  <a:lnTo>
                    <a:pt x="87" y="1082"/>
                  </a:lnTo>
                  <a:lnTo>
                    <a:pt x="104" y="1093"/>
                  </a:lnTo>
                  <a:lnTo>
                    <a:pt x="121" y="1101"/>
                  </a:lnTo>
                  <a:lnTo>
                    <a:pt x="139" y="1107"/>
                  </a:lnTo>
                  <a:lnTo>
                    <a:pt x="158" y="1113"/>
                  </a:lnTo>
                  <a:lnTo>
                    <a:pt x="178" y="1116"/>
                  </a:lnTo>
                  <a:lnTo>
                    <a:pt x="198" y="1117"/>
                  </a:lnTo>
                  <a:lnTo>
                    <a:pt x="846" y="1117"/>
                  </a:lnTo>
                  <a:lnTo>
                    <a:pt x="867" y="1116"/>
                  </a:lnTo>
                  <a:lnTo>
                    <a:pt x="886" y="1113"/>
                  </a:lnTo>
                  <a:lnTo>
                    <a:pt x="904" y="1107"/>
                  </a:lnTo>
                  <a:lnTo>
                    <a:pt x="923" y="1101"/>
                  </a:lnTo>
                  <a:lnTo>
                    <a:pt x="940" y="1093"/>
                  </a:lnTo>
                  <a:lnTo>
                    <a:pt x="956" y="1082"/>
                  </a:lnTo>
                  <a:lnTo>
                    <a:pt x="971" y="1072"/>
                  </a:lnTo>
                  <a:lnTo>
                    <a:pt x="985" y="1059"/>
                  </a:lnTo>
                  <a:lnTo>
                    <a:pt x="998" y="1045"/>
                  </a:lnTo>
                  <a:lnTo>
                    <a:pt x="1010" y="1030"/>
                  </a:lnTo>
                  <a:lnTo>
                    <a:pt x="1020" y="1013"/>
                  </a:lnTo>
                  <a:lnTo>
                    <a:pt x="1029" y="996"/>
                  </a:lnTo>
                  <a:lnTo>
                    <a:pt x="1035" y="978"/>
                  </a:lnTo>
                  <a:lnTo>
                    <a:pt x="1039" y="958"/>
                  </a:lnTo>
                  <a:lnTo>
                    <a:pt x="1043" y="939"/>
                  </a:lnTo>
                  <a:lnTo>
                    <a:pt x="1044" y="918"/>
                  </a:lnTo>
                  <a:lnTo>
                    <a:pt x="1044" y="864"/>
                  </a:lnTo>
                  <a:lnTo>
                    <a:pt x="1044" y="864"/>
                  </a:lnTo>
                  <a:lnTo>
                    <a:pt x="1057" y="855"/>
                  </a:lnTo>
                  <a:lnTo>
                    <a:pt x="1070" y="844"/>
                  </a:lnTo>
                  <a:lnTo>
                    <a:pt x="1081" y="832"/>
                  </a:lnTo>
                  <a:lnTo>
                    <a:pt x="1091" y="820"/>
                  </a:lnTo>
                  <a:lnTo>
                    <a:pt x="1101" y="807"/>
                  </a:lnTo>
                  <a:lnTo>
                    <a:pt x="1110" y="794"/>
                  </a:lnTo>
                  <a:lnTo>
                    <a:pt x="1118" y="780"/>
                  </a:lnTo>
                  <a:lnTo>
                    <a:pt x="1125" y="767"/>
                  </a:lnTo>
                  <a:lnTo>
                    <a:pt x="1131" y="753"/>
                  </a:lnTo>
                  <a:lnTo>
                    <a:pt x="1137" y="738"/>
                  </a:lnTo>
                  <a:lnTo>
                    <a:pt x="1141" y="724"/>
                  </a:lnTo>
                  <a:lnTo>
                    <a:pt x="1145" y="709"/>
                  </a:lnTo>
                  <a:lnTo>
                    <a:pt x="1149" y="694"/>
                  </a:lnTo>
                  <a:lnTo>
                    <a:pt x="1151" y="679"/>
                  </a:lnTo>
                  <a:lnTo>
                    <a:pt x="1152" y="663"/>
                  </a:lnTo>
                  <a:lnTo>
                    <a:pt x="1152" y="648"/>
                  </a:lnTo>
                  <a:lnTo>
                    <a:pt x="1152" y="633"/>
                  </a:lnTo>
                  <a:lnTo>
                    <a:pt x="1151" y="618"/>
                  </a:lnTo>
                  <a:lnTo>
                    <a:pt x="1149" y="603"/>
                  </a:lnTo>
                  <a:lnTo>
                    <a:pt x="1145" y="589"/>
                  </a:lnTo>
                  <a:lnTo>
                    <a:pt x="1141" y="574"/>
                  </a:lnTo>
                  <a:lnTo>
                    <a:pt x="1137" y="559"/>
                  </a:lnTo>
                  <a:lnTo>
                    <a:pt x="1131" y="545"/>
                  </a:lnTo>
                  <a:lnTo>
                    <a:pt x="1125" y="531"/>
                  </a:lnTo>
                  <a:lnTo>
                    <a:pt x="1118" y="517"/>
                  </a:lnTo>
                  <a:lnTo>
                    <a:pt x="1110" y="504"/>
                  </a:lnTo>
                  <a:lnTo>
                    <a:pt x="1101" y="491"/>
                  </a:lnTo>
                  <a:lnTo>
                    <a:pt x="1091" y="478"/>
                  </a:lnTo>
                  <a:lnTo>
                    <a:pt x="1081" y="466"/>
                  </a:lnTo>
                  <a:lnTo>
                    <a:pt x="1070" y="454"/>
                  </a:lnTo>
                  <a:lnTo>
                    <a:pt x="1057" y="443"/>
                  </a:lnTo>
                  <a:lnTo>
                    <a:pt x="1044"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grpSp>
      <p:grpSp>
        <p:nvGrpSpPr>
          <p:cNvPr id="16" name="Group 99">
            <a:extLst>
              <a:ext uri="{FF2B5EF4-FFF2-40B4-BE49-F238E27FC236}">
                <a16:creationId xmlns:a16="http://schemas.microsoft.com/office/drawing/2014/main" xmlns="" id="{F21F0D98-A0BD-43BA-83AC-BE0D3C3D1069}"/>
              </a:ext>
            </a:extLst>
          </p:cNvPr>
          <p:cNvGrpSpPr/>
          <p:nvPr/>
        </p:nvGrpSpPr>
        <p:grpSpPr>
          <a:xfrm>
            <a:off x="1563848" y="3552297"/>
            <a:ext cx="471942" cy="471942"/>
            <a:chOff x="6257131" y="1818084"/>
            <a:chExt cx="457200" cy="457200"/>
          </a:xfrm>
          <a:solidFill>
            <a:schemeClr val="bg1"/>
          </a:solidFill>
        </p:grpSpPr>
        <p:sp>
          <p:nvSpPr>
            <p:cNvPr id="17" name="Freeform 85">
              <a:extLst>
                <a:ext uri="{FF2B5EF4-FFF2-40B4-BE49-F238E27FC236}">
                  <a16:creationId xmlns:a16="http://schemas.microsoft.com/office/drawing/2014/main" xmlns="" id="{B52730C5-C1B5-42F4-B3D2-4989E87DB3C7}"/>
                </a:ext>
              </a:extLst>
            </p:cNvPr>
            <p:cNvSpPr>
              <a:spLocks noEditPoints="1"/>
            </p:cNvSpPr>
            <p:nvPr/>
          </p:nvSpPr>
          <p:spPr bwMode="auto">
            <a:xfrm>
              <a:off x="6257131" y="1818084"/>
              <a:ext cx="457200" cy="457200"/>
            </a:xfrm>
            <a:custGeom>
              <a:avLst/>
              <a:gdLst>
                <a:gd name="T0" fmla="*/ 1079 w 1152"/>
                <a:gd name="T1" fmla="*/ 1022 h 1152"/>
                <a:gd name="T2" fmla="*/ 1071 w 1152"/>
                <a:gd name="T3" fmla="*/ 1042 h 1152"/>
                <a:gd name="T4" fmla="*/ 1058 w 1152"/>
                <a:gd name="T5" fmla="*/ 1059 h 1152"/>
                <a:gd name="T6" fmla="*/ 1042 w 1152"/>
                <a:gd name="T7" fmla="*/ 1071 h 1152"/>
                <a:gd name="T8" fmla="*/ 1023 w 1152"/>
                <a:gd name="T9" fmla="*/ 1079 h 1152"/>
                <a:gd name="T10" fmla="*/ 144 w 1152"/>
                <a:gd name="T11" fmla="*/ 1080 h 1152"/>
                <a:gd name="T12" fmla="*/ 123 w 1152"/>
                <a:gd name="T13" fmla="*/ 1076 h 1152"/>
                <a:gd name="T14" fmla="*/ 104 w 1152"/>
                <a:gd name="T15" fmla="*/ 1068 h 1152"/>
                <a:gd name="T16" fmla="*/ 89 w 1152"/>
                <a:gd name="T17" fmla="*/ 1054 h 1152"/>
                <a:gd name="T18" fmla="*/ 78 w 1152"/>
                <a:gd name="T19" fmla="*/ 1035 h 1152"/>
                <a:gd name="T20" fmla="*/ 72 w 1152"/>
                <a:gd name="T21" fmla="*/ 1015 h 1152"/>
                <a:gd name="T22" fmla="*/ 72 w 1152"/>
                <a:gd name="T23" fmla="*/ 280 h 1152"/>
                <a:gd name="T24" fmla="*/ 82 w 1152"/>
                <a:gd name="T25" fmla="*/ 262 h 1152"/>
                <a:gd name="T26" fmla="*/ 100 w 1152"/>
                <a:gd name="T27" fmla="*/ 252 h 1152"/>
                <a:gd name="T28" fmla="*/ 144 w 1152"/>
                <a:gd name="T29" fmla="*/ 972 h 1152"/>
                <a:gd name="T30" fmla="*/ 150 w 1152"/>
                <a:gd name="T31" fmla="*/ 992 h 1152"/>
                <a:gd name="T32" fmla="*/ 166 w 1152"/>
                <a:gd name="T33" fmla="*/ 1005 h 1152"/>
                <a:gd name="T34" fmla="*/ 187 w 1152"/>
                <a:gd name="T35" fmla="*/ 1007 h 1152"/>
                <a:gd name="T36" fmla="*/ 205 w 1152"/>
                <a:gd name="T37" fmla="*/ 998 h 1152"/>
                <a:gd name="T38" fmla="*/ 215 w 1152"/>
                <a:gd name="T39" fmla="*/ 979 h 1152"/>
                <a:gd name="T40" fmla="*/ 217 w 1152"/>
                <a:gd name="T41" fmla="*/ 100 h 1152"/>
                <a:gd name="T42" fmla="*/ 227 w 1152"/>
                <a:gd name="T43" fmla="*/ 83 h 1152"/>
                <a:gd name="T44" fmla="*/ 245 w 1152"/>
                <a:gd name="T45" fmla="*/ 73 h 1152"/>
                <a:gd name="T46" fmla="*/ 1051 w 1152"/>
                <a:gd name="T47" fmla="*/ 73 h 1152"/>
                <a:gd name="T48" fmla="*/ 1069 w 1152"/>
                <a:gd name="T49" fmla="*/ 83 h 1152"/>
                <a:gd name="T50" fmla="*/ 1079 w 1152"/>
                <a:gd name="T51" fmla="*/ 100 h 1152"/>
                <a:gd name="T52" fmla="*/ 1044 w 1152"/>
                <a:gd name="T53" fmla="*/ 0 h 1152"/>
                <a:gd name="T54" fmla="*/ 230 w 1152"/>
                <a:gd name="T55" fmla="*/ 2 h 1152"/>
                <a:gd name="T56" fmla="*/ 201 w 1152"/>
                <a:gd name="T57" fmla="*/ 13 h 1152"/>
                <a:gd name="T58" fmla="*/ 176 w 1152"/>
                <a:gd name="T59" fmla="*/ 31 h 1152"/>
                <a:gd name="T60" fmla="*/ 157 w 1152"/>
                <a:gd name="T61" fmla="*/ 56 h 1152"/>
                <a:gd name="T62" fmla="*/ 146 w 1152"/>
                <a:gd name="T63" fmla="*/ 86 h 1152"/>
                <a:gd name="T64" fmla="*/ 144 w 1152"/>
                <a:gd name="T65" fmla="*/ 180 h 1152"/>
                <a:gd name="T66" fmla="*/ 86 w 1152"/>
                <a:gd name="T67" fmla="*/ 182 h 1152"/>
                <a:gd name="T68" fmla="*/ 56 w 1152"/>
                <a:gd name="T69" fmla="*/ 193 h 1152"/>
                <a:gd name="T70" fmla="*/ 31 w 1152"/>
                <a:gd name="T71" fmla="*/ 211 h 1152"/>
                <a:gd name="T72" fmla="*/ 13 w 1152"/>
                <a:gd name="T73" fmla="*/ 236 h 1152"/>
                <a:gd name="T74" fmla="*/ 2 w 1152"/>
                <a:gd name="T75" fmla="*/ 266 h 1152"/>
                <a:gd name="T76" fmla="*/ 0 w 1152"/>
                <a:gd name="T77" fmla="*/ 1007 h 1152"/>
                <a:gd name="T78" fmla="*/ 6 w 1152"/>
                <a:gd name="T79" fmla="*/ 1050 h 1152"/>
                <a:gd name="T80" fmla="*/ 25 w 1152"/>
                <a:gd name="T81" fmla="*/ 1088 h 1152"/>
                <a:gd name="T82" fmla="*/ 53 w 1152"/>
                <a:gd name="T83" fmla="*/ 1119 h 1152"/>
                <a:gd name="T84" fmla="*/ 87 w 1152"/>
                <a:gd name="T85" fmla="*/ 1140 h 1152"/>
                <a:gd name="T86" fmla="*/ 130 w 1152"/>
                <a:gd name="T87" fmla="*/ 1151 h 1152"/>
                <a:gd name="T88" fmla="*/ 1023 w 1152"/>
                <a:gd name="T89" fmla="*/ 1151 h 1152"/>
                <a:gd name="T90" fmla="*/ 1064 w 1152"/>
                <a:gd name="T91" fmla="*/ 1140 h 1152"/>
                <a:gd name="T92" fmla="*/ 1099 w 1152"/>
                <a:gd name="T93" fmla="*/ 1119 h 1152"/>
                <a:gd name="T94" fmla="*/ 1128 w 1152"/>
                <a:gd name="T95" fmla="*/ 1088 h 1152"/>
                <a:gd name="T96" fmla="*/ 1146 w 1152"/>
                <a:gd name="T97" fmla="*/ 1050 h 1152"/>
                <a:gd name="T98" fmla="*/ 1152 w 1152"/>
                <a:gd name="T99" fmla="*/ 1007 h 1152"/>
                <a:gd name="T100" fmla="*/ 1150 w 1152"/>
                <a:gd name="T101" fmla="*/ 86 h 1152"/>
                <a:gd name="T102" fmla="*/ 1139 w 1152"/>
                <a:gd name="T103" fmla="*/ 56 h 1152"/>
                <a:gd name="T104" fmla="*/ 1120 w 1152"/>
                <a:gd name="T105" fmla="*/ 31 h 1152"/>
                <a:gd name="T106" fmla="*/ 1095 w 1152"/>
                <a:gd name="T107" fmla="*/ 13 h 1152"/>
                <a:gd name="T108" fmla="*/ 1066 w 1152"/>
                <a:gd name="T109" fmla="*/ 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2" h="1152">
                  <a:moveTo>
                    <a:pt x="1080" y="1007"/>
                  </a:moveTo>
                  <a:lnTo>
                    <a:pt x="1080" y="1015"/>
                  </a:lnTo>
                  <a:lnTo>
                    <a:pt x="1079" y="1022"/>
                  </a:lnTo>
                  <a:lnTo>
                    <a:pt x="1077" y="1029"/>
                  </a:lnTo>
                  <a:lnTo>
                    <a:pt x="1075" y="1035"/>
                  </a:lnTo>
                  <a:lnTo>
                    <a:pt x="1071" y="1042"/>
                  </a:lnTo>
                  <a:lnTo>
                    <a:pt x="1068" y="1048"/>
                  </a:lnTo>
                  <a:lnTo>
                    <a:pt x="1064" y="1054"/>
                  </a:lnTo>
                  <a:lnTo>
                    <a:pt x="1058" y="1059"/>
                  </a:lnTo>
                  <a:lnTo>
                    <a:pt x="1054" y="1063"/>
                  </a:lnTo>
                  <a:lnTo>
                    <a:pt x="1049" y="1068"/>
                  </a:lnTo>
                  <a:lnTo>
                    <a:pt x="1042" y="1071"/>
                  </a:lnTo>
                  <a:lnTo>
                    <a:pt x="1036" y="1074"/>
                  </a:lnTo>
                  <a:lnTo>
                    <a:pt x="1029" y="1076"/>
                  </a:lnTo>
                  <a:lnTo>
                    <a:pt x="1023" y="1079"/>
                  </a:lnTo>
                  <a:lnTo>
                    <a:pt x="1015" y="1080"/>
                  </a:lnTo>
                  <a:lnTo>
                    <a:pt x="1008" y="1080"/>
                  </a:lnTo>
                  <a:lnTo>
                    <a:pt x="144" y="1080"/>
                  </a:lnTo>
                  <a:lnTo>
                    <a:pt x="137" y="1080"/>
                  </a:lnTo>
                  <a:lnTo>
                    <a:pt x="130" y="1079"/>
                  </a:lnTo>
                  <a:lnTo>
                    <a:pt x="123" y="1076"/>
                  </a:lnTo>
                  <a:lnTo>
                    <a:pt x="116" y="1074"/>
                  </a:lnTo>
                  <a:lnTo>
                    <a:pt x="110" y="1071"/>
                  </a:lnTo>
                  <a:lnTo>
                    <a:pt x="104" y="1068"/>
                  </a:lnTo>
                  <a:lnTo>
                    <a:pt x="98" y="1063"/>
                  </a:lnTo>
                  <a:lnTo>
                    <a:pt x="93" y="1059"/>
                  </a:lnTo>
                  <a:lnTo>
                    <a:pt x="89" y="1054"/>
                  </a:lnTo>
                  <a:lnTo>
                    <a:pt x="84" y="1048"/>
                  </a:lnTo>
                  <a:lnTo>
                    <a:pt x="81" y="1042"/>
                  </a:lnTo>
                  <a:lnTo>
                    <a:pt x="78" y="1035"/>
                  </a:lnTo>
                  <a:lnTo>
                    <a:pt x="76" y="1029"/>
                  </a:lnTo>
                  <a:lnTo>
                    <a:pt x="73" y="1022"/>
                  </a:lnTo>
                  <a:lnTo>
                    <a:pt x="72" y="1015"/>
                  </a:lnTo>
                  <a:lnTo>
                    <a:pt x="72" y="1007"/>
                  </a:lnTo>
                  <a:lnTo>
                    <a:pt x="72" y="288"/>
                  </a:lnTo>
                  <a:lnTo>
                    <a:pt x="72" y="280"/>
                  </a:lnTo>
                  <a:lnTo>
                    <a:pt x="75" y="274"/>
                  </a:lnTo>
                  <a:lnTo>
                    <a:pt x="78" y="267"/>
                  </a:lnTo>
                  <a:lnTo>
                    <a:pt x="82" y="262"/>
                  </a:lnTo>
                  <a:lnTo>
                    <a:pt x="87" y="258"/>
                  </a:lnTo>
                  <a:lnTo>
                    <a:pt x="94" y="255"/>
                  </a:lnTo>
                  <a:lnTo>
                    <a:pt x="100" y="252"/>
                  </a:lnTo>
                  <a:lnTo>
                    <a:pt x="108" y="252"/>
                  </a:lnTo>
                  <a:lnTo>
                    <a:pt x="144" y="252"/>
                  </a:lnTo>
                  <a:lnTo>
                    <a:pt x="144" y="972"/>
                  </a:lnTo>
                  <a:lnTo>
                    <a:pt x="145" y="979"/>
                  </a:lnTo>
                  <a:lnTo>
                    <a:pt x="147" y="986"/>
                  </a:lnTo>
                  <a:lnTo>
                    <a:pt x="150" y="992"/>
                  </a:lnTo>
                  <a:lnTo>
                    <a:pt x="154" y="998"/>
                  </a:lnTo>
                  <a:lnTo>
                    <a:pt x="160" y="1002"/>
                  </a:lnTo>
                  <a:lnTo>
                    <a:pt x="166" y="1005"/>
                  </a:lnTo>
                  <a:lnTo>
                    <a:pt x="173" y="1007"/>
                  </a:lnTo>
                  <a:lnTo>
                    <a:pt x="180" y="1007"/>
                  </a:lnTo>
                  <a:lnTo>
                    <a:pt x="187" y="1007"/>
                  </a:lnTo>
                  <a:lnTo>
                    <a:pt x="194" y="1005"/>
                  </a:lnTo>
                  <a:lnTo>
                    <a:pt x="200" y="1002"/>
                  </a:lnTo>
                  <a:lnTo>
                    <a:pt x="205" y="998"/>
                  </a:lnTo>
                  <a:lnTo>
                    <a:pt x="210" y="992"/>
                  </a:lnTo>
                  <a:lnTo>
                    <a:pt x="213" y="986"/>
                  </a:lnTo>
                  <a:lnTo>
                    <a:pt x="215" y="979"/>
                  </a:lnTo>
                  <a:lnTo>
                    <a:pt x="216" y="972"/>
                  </a:lnTo>
                  <a:lnTo>
                    <a:pt x="216" y="108"/>
                  </a:lnTo>
                  <a:lnTo>
                    <a:pt x="217" y="100"/>
                  </a:lnTo>
                  <a:lnTo>
                    <a:pt x="219" y="94"/>
                  </a:lnTo>
                  <a:lnTo>
                    <a:pt x="222" y="88"/>
                  </a:lnTo>
                  <a:lnTo>
                    <a:pt x="227" y="83"/>
                  </a:lnTo>
                  <a:lnTo>
                    <a:pt x="232" y="78"/>
                  </a:lnTo>
                  <a:lnTo>
                    <a:pt x="238" y="74"/>
                  </a:lnTo>
                  <a:lnTo>
                    <a:pt x="245" y="73"/>
                  </a:lnTo>
                  <a:lnTo>
                    <a:pt x="252" y="72"/>
                  </a:lnTo>
                  <a:lnTo>
                    <a:pt x="1044" y="72"/>
                  </a:lnTo>
                  <a:lnTo>
                    <a:pt x="1051" y="73"/>
                  </a:lnTo>
                  <a:lnTo>
                    <a:pt x="1058" y="74"/>
                  </a:lnTo>
                  <a:lnTo>
                    <a:pt x="1064" y="78"/>
                  </a:lnTo>
                  <a:lnTo>
                    <a:pt x="1069" y="83"/>
                  </a:lnTo>
                  <a:lnTo>
                    <a:pt x="1074" y="88"/>
                  </a:lnTo>
                  <a:lnTo>
                    <a:pt x="1077" y="94"/>
                  </a:lnTo>
                  <a:lnTo>
                    <a:pt x="1079" y="100"/>
                  </a:lnTo>
                  <a:lnTo>
                    <a:pt x="1080" y="108"/>
                  </a:lnTo>
                  <a:lnTo>
                    <a:pt x="1080" y="1007"/>
                  </a:lnTo>
                  <a:close/>
                  <a:moveTo>
                    <a:pt x="1044" y="0"/>
                  </a:moveTo>
                  <a:lnTo>
                    <a:pt x="252" y="0"/>
                  </a:lnTo>
                  <a:lnTo>
                    <a:pt x="241" y="1"/>
                  </a:lnTo>
                  <a:lnTo>
                    <a:pt x="230" y="2"/>
                  </a:lnTo>
                  <a:lnTo>
                    <a:pt x="220" y="5"/>
                  </a:lnTo>
                  <a:lnTo>
                    <a:pt x="210" y="8"/>
                  </a:lnTo>
                  <a:lnTo>
                    <a:pt x="201" y="13"/>
                  </a:lnTo>
                  <a:lnTo>
                    <a:pt x="191" y="18"/>
                  </a:lnTo>
                  <a:lnTo>
                    <a:pt x="184" y="24"/>
                  </a:lnTo>
                  <a:lnTo>
                    <a:pt x="176" y="31"/>
                  </a:lnTo>
                  <a:lnTo>
                    <a:pt x="168" y="40"/>
                  </a:lnTo>
                  <a:lnTo>
                    <a:pt x="162" y="47"/>
                  </a:lnTo>
                  <a:lnTo>
                    <a:pt x="157" y="56"/>
                  </a:lnTo>
                  <a:lnTo>
                    <a:pt x="152" y="66"/>
                  </a:lnTo>
                  <a:lnTo>
                    <a:pt x="149" y="75"/>
                  </a:lnTo>
                  <a:lnTo>
                    <a:pt x="146" y="86"/>
                  </a:lnTo>
                  <a:lnTo>
                    <a:pt x="145" y="97"/>
                  </a:lnTo>
                  <a:lnTo>
                    <a:pt x="144" y="108"/>
                  </a:lnTo>
                  <a:lnTo>
                    <a:pt x="144" y="180"/>
                  </a:lnTo>
                  <a:lnTo>
                    <a:pt x="108" y="180"/>
                  </a:lnTo>
                  <a:lnTo>
                    <a:pt x="97" y="180"/>
                  </a:lnTo>
                  <a:lnTo>
                    <a:pt x="86" y="182"/>
                  </a:lnTo>
                  <a:lnTo>
                    <a:pt x="76" y="184"/>
                  </a:lnTo>
                  <a:lnTo>
                    <a:pt x="66" y="189"/>
                  </a:lnTo>
                  <a:lnTo>
                    <a:pt x="56" y="193"/>
                  </a:lnTo>
                  <a:lnTo>
                    <a:pt x="48" y="198"/>
                  </a:lnTo>
                  <a:lnTo>
                    <a:pt x="39" y="205"/>
                  </a:lnTo>
                  <a:lnTo>
                    <a:pt x="31" y="211"/>
                  </a:lnTo>
                  <a:lnTo>
                    <a:pt x="25" y="219"/>
                  </a:lnTo>
                  <a:lnTo>
                    <a:pt x="18" y="228"/>
                  </a:lnTo>
                  <a:lnTo>
                    <a:pt x="13" y="236"/>
                  </a:lnTo>
                  <a:lnTo>
                    <a:pt x="9" y="246"/>
                  </a:lnTo>
                  <a:lnTo>
                    <a:pt x="4" y="256"/>
                  </a:lnTo>
                  <a:lnTo>
                    <a:pt x="2" y="266"/>
                  </a:lnTo>
                  <a:lnTo>
                    <a:pt x="1" y="277"/>
                  </a:lnTo>
                  <a:lnTo>
                    <a:pt x="0" y="288"/>
                  </a:lnTo>
                  <a:lnTo>
                    <a:pt x="0" y="1007"/>
                  </a:lnTo>
                  <a:lnTo>
                    <a:pt x="1" y="1022"/>
                  </a:lnTo>
                  <a:lnTo>
                    <a:pt x="3" y="1036"/>
                  </a:lnTo>
                  <a:lnTo>
                    <a:pt x="6" y="1050"/>
                  </a:lnTo>
                  <a:lnTo>
                    <a:pt x="11" y="1063"/>
                  </a:lnTo>
                  <a:lnTo>
                    <a:pt x="17" y="1076"/>
                  </a:lnTo>
                  <a:lnTo>
                    <a:pt x="25" y="1088"/>
                  </a:lnTo>
                  <a:lnTo>
                    <a:pt x="32" y="1099"/>
                  </a:lnTo>
                  <a:lnTo>
                    <a:pt x="42" y="1110"/>
                  </a:lnTo>
                  <a:lnTo>
                    <a:pt x="53" y="1119"/>
                  </a:lnTo>
                  <a:lnTo>
                    <a:pt x="64" y="1127"/>
                  </a:lnTo>
                  <a:lnTo>
                    <a:pt x="76" y="1135"/>
                  </a:lnTo>
                  <a:lnTo>
                    <a:pt x="87" y="1140"/>
                  </a:lnTo>
                  <a:lnTo>
                    <a:pt x="102" y="1146"/>
                  </a:lnTo>
                  <a:lnTo>
                    <a:pt x="114" y="1149"/>
                  </a:lnTo>
                  <a:lnTo>
                    <a:pt x="130" y="1151"/>
                  </a:lnTo>
                  <a:lnTo>
                    <a:pt x="144" y="1152"/>
                  </a:lnTo>
                  <a:lnTo>
                    <a:pt x="1008" y="1152"/>
                  </a:lnTo>
                  <a:lnTo>
                    <a:pt x="1023" y="1151"/>
                  </a:lnTo>
                  <a:lnTo>
                    <a:pt x="1037" y="1149"/>
                  </a:lnTo>
                  <a:lnTo>
                    <a:pt x="1051" y="1146"/>
                  </a:lnTo>
                  <a:lnTo>
                    <a:pt x="1064" y="1140"/>
                  </a:lnTo>
                  <a:lnTo>
                    <a:pt x="1077" y="1135"/>
                  </a:lnTo>
                  <a:lnTo>
                    <a:pt x="1089" y="1127"/>
                  </a:lnTo>
                  <a:lnTo>
                    <a:pt x="1099" y="1119"/>
                  </a:lnTo>
                  <a:lnTo>
                    <a:pt x="1110" y="1110"/>
                  </a:lnTo>
                  <a:lnTo>
                    <a:pt x="1119" y="1099"/>
                  </a:lnTo>
                  <a:lnTo>
                    <a:pt x="1128" y="1088"/>
                  </a:lnTo>
                  <a:lnTo>
                    <a:pt x="1135" y="1076"/>
                  </a:lnTo>
                  <a:lnTo>
                    <a:pt x="1141" y="1063"/>
                  </a:lnTo>
                  <a:lnTo>
                    <a:pt x="1146" y="1050"/>
                  </a:lnTo>
                  <a:lnTo>
                    <a:pt x="1149" y="1036"/>
                  </a:lnTo>
                  <a:lnTo>
                    <a:pt x="1151" y="1022"/>
                  </a:lnTo>
                  <a:lnTo>
                    <a:pt x="1152" y="1007"/>
                  </a:lnTo>
                  <a:lnTo>
                    <a:pt x="1152" y="108"/>
                  </a:lnTo>
                  <a:lnTo>
                    <a:pt x="1151" y="97"/>
                  </a:lnTo>
                  <a:lnTo>
                    <a:pt x="1150" y="86"/>
                  </a:lnTo>
                  <a:lnTo>
                    <a:pt x="1147" y="75"/>
                  </a:lnTo>
                  <a:lnTo>
                    <a:pt x="1144" y="66"/>
                  </a:lnTo>
                  <a:lnTo>
                    <a:pt x="1139" y="56"/>
                  </a:lnTo>
                  <a:lnTo>
                    <a:pt x="1134" y="47"/>
                  </a:lnTo>
                  <a:lnTo>
                    <a:pt x="1128" y="40"/>
                  </a:lnTo>
                  <a:lnTo>
                    <a:pt x="1120" y="31"/>
                  </a:lnTo>
                  <a:lnTo>
                    <a:pt x="1112" y="24"/>
                  </a:lnTo>
                  <a:lnTo>
                    <a:pt x="1105" y="18"/>
                  </a:lnTo>
                  <a:lnTo>
                    <a:pt x="1095" y="13"/>
                  </a:lnTo>
                  <a:lnTo>
                    <a:pt x="1087" y="8"/>
                  </a:lnTo>
                  <a:lnTo>
                    <a:pt x="1076" y="5"/>
                  </a:lnTo>
                  <a:lnTo>
                    <a:pt x="1066" y="2"/>
                  </a:lnTo>
                  <a:lnTo>
                    <a:pt x="1055" y="1"/>
                  </a:lnTo>
                  <a:lnTo>
                    <a:pt x="10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18" name="Freeform 86">
              <a:extLst>
                <a:ext uri="{FF2B5EF4-FFF2-40B4-BE49-F238E27FC236}">
                  <a16:creationId xmlns:a16="http://schemas.microsoft.com/office/drawing/2014/main" xmlns="" id="{2A70B506-3E9E-46AC-9D79-9743B29F9189}"/>
                </a:ext>
              </a:extLst>
            </p:cNvPr>
            <p:cNvSpPr>
              <a:spLocks/>
            </p:cNvSpPr>
            <p:nvPr/>
          </p:nvSpPr>
          <p:spPr bwMode="auto">
            <a:xfrm>
              <a:off x="6528594" y="1989534"/>
              <a:ext cx="128588" cy="14288"/>
            </a:xfrm>
            <a:custGeom>
              <a:avLst/>
              <a:gdLst>
                <a:gd name="T0" fmla="*/ 18 w 324"/>
                <a:gd name="T1" fmla="*/ 36 h 36"/>
                <a:gd name="T2" fmla="*/ 306 w 324"/>
                <a:gd name="T3" fmla="*/ 36 h 36"/>
                <a:gd name="T4" fmla="*/ 310 w 324"/>
                <a:gd name="T5" fmla="*/ 35 h 36"/>
                <a:gd name="T6" fmla="*/ 313 w 324"/>
                <a:gd name="T7" fmla="*/ 34 h 36"/>
                <a:gd name="T8" fmla="*/ 316 w 324"/>
                <a:gd name="T9" fmla="*/ 33 h 36"/>
                <a:gd name="T10" fmla="*/ 318 w 324"/>
                <a:gd name="T11" fmla="*/ 31 h 36"/>
                <a:gd name="T12" fmla="*/ 320 w 324"/>
                <a:gd name="T13" fmla="*/ 28 h 36"/>
                <a:gd name="T14" fmla="*/ 323 w 324"/>
                <a:gd name="T15" fmla="*/ 26 h 36"/>
                <a:gd name="T16" fmla="*/ 324 w 324"/>
                <a:gd name="T17" fmla="*/ 21 h 36"/>
                <a:gd name="T18" fmla="*/ 324 w 324"/>
                <a:gd name="T19" fmla="*/ 18 h 36"/>
                <a:gd name="T20" fmla="*/ 324 w 324"/>
                <a:gd name="T21" fmla="*/ 15 h 36"/>
                <a:gd name="T22" fmla="*/ 323 w 324"/>
                <a:gd name="T23" fmla="*/ 12 h 36"/>
                <a:gd name="T24" fmla="*/ 320 w 324"/>
                <a:gd name="T25" fmla="*/ 8 h 36"/>
                <a:gd name="T26" fmla="*/ 318 w 324"/>
                <a:gd name="T27" fmla="*/ 5 h 36"/>
                <a:gd name="T28" fmla="*/ 316 w 324"/>
                <a:gd name="T29" fmla="*/ 3 h 36"/>
                <a:gd name="T30" fmla="*/ 313 w 324"/>
                <a:gd name="T31" fmla="*/ 2 h 36"/>
                <a:gd name="T32" fmla="*/ 310 w 324"/>
                <a:gd name="T33" fmla="*/ 1 h 36"/>
                <a:gd name="T34" fmla="*/ 306 w 324"/>
                <a:gd name="T35" fmla="*/ 0 h 36"/>
                <a:gd name="T36" fmla="*/ 18 w 324"/>
                <a:gd name="T37" fmla="*/ 0 h 36"/>
                <a:gd name="T38" fmla="*/ 15 w 324"/>
                <a:gd name="T39" fmla="*/ 1 h 36"/>
                <a:gd name="T40" fmla="*/ 10 w 324"/>
                <a:gd name="T41" fmla="*/ 2 h 36"/>
                <a:gd name="T42" fmla="*/ 8 w 324"/>
                <a:gd name="T43" fmla="*/ 3 h 36"/>
                <a:gd name="T44" fmla="*/ 5 w 324"/>
                <a:gd name="T45" fmla="*/ 5 h 36"/>
                <a:gd name="T46" fmla="*/ 3 w 324"/>
                <a:gd name="T47" fmla="*/ 8 h 36"/>
                <a:gd name="T48" fmla="*/ 2 w 324"/>
                <a:gd name="T49" fmla="*/ 12 h 36"/>
                <a:gd name="T50" fmla="*/ 1 w 324"/>
                <a:gd name="T51" fmla="*/ 15 h 36"/>
                <a:gd name="T52" fmla="*/ 0 w 324"/>
                <a:gd name="T53" fmla="*/ 18 h 36"/>
                <a:gd name="T54" fmla="*/ 1 w 324"/>
                <a:gd name="T55" fmla="*/ 21 h 36"/>
                <a:gd name="T56" fmla="*/ 2 w 324"/>
                <a:gd name="T57" fmla="*/ 26 h 36"/>
                <a:gd name="T58" fmla="*/ 3 w 324"/>
                <a:gd name="T59" fmla="*/ 28 h 36"/>
                <a:gd name="T60" fmla="*/ 5 w 324"/>
                <a:gd name="T61" fmla="*/ 31 h 36"/>
                <a:gd name="T62" fmla="*/ 8 w 324"/>
                <a:gd name="T63" fmla="*/ 33 h 36"/>
                <a:gd name="T64" fmla="*/ 10 w 324"/>
                <a:gd name="T65" fmla="*/ 34 h 36"/>
                <a:gd name="T66" fmla="*/ 15 w 324"/>
                <a:gd name="T67" fmla="*/ 35 h 36"/>
                <a:gd name="T68" fmla="*/ 18 w 324"/>
                <a:gd name="T6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18" y="36"/>
                  </a:moveTo>
                  <a:lnTo>
                    <a:pt x="306" y="36"/>
                  </a:lnTo>
                  <a:lnTo>
                    <a:pt x="310" y="35"/>
                  </a:lnTo>
                  <a:lnTo>
                    <a:pt x="313" y="34"/>
                  </a:lnTo>
                  <a:lnTo>
                    <a:pt x="316" y="33"/>
                  </a:lnTo>
                  <a:lnTo>
                    <a:pt x="318" y="31"/>
                  </a:lnTo>
                  <a:lnTo>
                    <a:pt x="320" y="28"/>
                  </a:lnTo>
                  <a:lnTo>
                    <a:pt x="323" y="26"/>
                  </a:lnTo>
                  <a:lnTo>
                    <a:pt x="324" y="21"/>
                  </a:lnTo>
                  <a:lnTo>
                    <a:pt x="324" y="18"/>
                  </a:lnTo>
                  <a:lnTo>
                    <a:pt x="324" y="15"/>
                  </a:lnTo>
                  <a:lnTo>
                    <a:pt x="323" y="12"/>
                  </a:lnTo>
                  <a:lnTo>
                    <a:pt x="320" y="8"/>
                  </a:lnTo>
                  <a:lnTo>
                    <a:pt x="318" y="5"/>
                  </a:lnTo>
                  <a:lnTo>
                    <a:pt x="316" y="3"/>
                  </a:lnTo>
                  <a:lnTo>
                    <a:pt x="313" y="2"/>
                  </a:lnTo>
                  <a:lnTo>
                    <a:pt x="310" y="1"/>
                  </a:lnTo>
                  <a:lnTo>
                    <a:pt x="306" y="0"/>
                  </a:lnTo>
                  <a:lnTo>
                    <a:pt x="18" y="0"/>
                  </a:lnTo>
                  <a:lnTo>
                    <a:pt x="15" y="1"/>
                  </a:lnTo>
                  <a:lnTo>
                    <a:pt x="10" y="2"/>
                  </a:lnTo>
                  <a:lnTo>
                    <a:pt x="8" y="3"/>
                  </a:lnTo>
                  <a:lnTo>
                    <a:pt x="5" y="5"/>
                  </a:lnTo>
                  <a:lnTo>
                    <a:pt x="3" y="8"/>
                  </a:lnTo>
                  <a:lnTo>
                    <a:pt x="2" y="12"/>
                  </a:lnTo>
                  <a:lnTo>
                    <a:pt x="1" y="15"/>
                  </a:lnTo>
                  <a:lnTo>
                    <a:pt x="0" y="18"/>
                  </a:lnTo>
                  <a:lnTo>
                    <a:pt x="1" y="21"/>
                  </a:lnTo>
                  <a:lnTo>
                    <a:pt x="2" y="26"/>
                  </a:lnTo>
                  <a:lnTo>
                    <a:pt x="3" y="28"/>
                  </a:lnTo>
                  <a:lnTo>
                    <a:pt x="5" y="31"/>
                  </a:lnTo>
                  <a:lnTo>
                    <a:pt x="8" y="33"/>
                  </a:lnTo>
                  <a:lnTo>
                    <a:pt x="10" y="34"/>
                  </a:lnTo>
                  <a:lnTo>
                    <a:pt x="15" y="35"/>
                  </a:ln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19" name="Freeform 87">
              <a:extLst>
                <a:ext uri="{FF2B5EF4-FFF2-40B4-BE49-F238E27FC236}">
                  <a16:creationId xmlns:a16="http://schemas.microsoft.com/office/drawing/2014/main" xmlns="" id="{ACCC0593-56F2-48FD-952E-2ADF5FC7E156}"/>
                </a:ext>
              </a:extLst>
            </p:cNvPr>
            <p:cNvSpPr>
              <a:spLocks/>
            </p:cNvSpPr>
            <p:nvPr/>
          </p:nvSpPr>
          <p:spPr bwMode="auto">
            <a:xfrm>
              <a:off x="6528594" y="1946672"/>
              <a:ext cx="128588" cy="14288"/>
            </a:xfrm>
            <a:custGeom>
              <a:avLst/>
              <a:gdLst>
                <a:gd name="T0" fmla="*/ 18 w 324"/>
                <a:gd name="T1" fmla="*/ 36 h 36"/>
                <a:gd name="T2" fmla="*/ 306 w 324"/>
                <a:gd name="T3" fmla="*/ 36 h 36"/>
                <a:gd name="T4" fmla="*/ 310 w 324"/>
                <a:gd name="T5" fmla="*/ 35 h 36"/>
                <a:gd name="T6" fmla="*/ 313 w 324"/>
                <a:gd name="T7" fmla="*/ 34 h 36"/>
                <a:gd name="T8" fmla="*/ 316 w 324"/>
                <a:gd name="T9" fmla="*/ 33 h 36"/>
                <a:gd name="T10" fmla="*/ 318 w 324"/>
                <a:gd name="T11" fmla="*/ 31 h 36"/>
                <a:gd name="T12" fmla="*/ 320 w 324"/>
                <a:gd name="T13" fmla="*/ 28 h 36"/>
                <a:gd name="T14" fmla="*/ 323 w 324"/>
                <a:gd name="T15" fmla="*/ 26 h 36"/>
                <a:gd name="T16" fmla="*/ 324 w 324"/>
                <a:gd name="T17" fmla="*/ 21 h 36"/>
                <a:gd name="T18" fmla="*/ 324 w 324"/>
                <a:gd name="T19" fmla="*/ 18 h 36"/>
                <a:gd name="T20" fmla="*/ 324 w 324"/>
                <a:gd name="T21" fmla="*/ 15 h 36"/>
                <a:gd name="T22" fmla="*/ 323 w 324"/>
                <a:gd name="T23" fmla="*/ 12 h 36"/>
                <a:gd name="T24" fmla="*/ 320 w 324"/>
                <a:gd name="T25" fmla="*/ 8 h 36"/>
                <a:gd name="T26" fmla="*/ 318 w 324"/>
                <a:gd name="T27" fmla="*/ 5 h 36"/>
                <a:gd name="T28" fmla="*/ 316 w 324"/>
                <a:gd name="T29" fmla="*/ 3 h 36"/>
                <a:gd name="T30" fmla="*/ 313 w 324"/>
                <a:gd name="T31" fmla="*/ 2 h 36"/>
                <a:gd name="T32" fmla="*/ 310 w 324"/>
                <a:gd name="T33" fmla="*/ 1 h 36"/>
                <a:gd name="T34" fmla="*/ 306 w 324"/>
                <a:gd name="T35" fmla="*/ 0 h 36"/>
                <a:gd name="T36" fmla="*/ 18 w 324"/>
                <a:gd name="T37" fmla="*/ 0 h 36"/>
                <a:gd name="T38" fmla="*/ 15 w 324"/>
                <a:gd name="T39" fmla="*/ 1 h 36"/>
                <a:gd name="T40" fmla="*/ 10 w 324"/>
                <a:gd name="T41" fmla="*/ 2 h 36"/>
                <a:gd name="T42" fmla="*/ 8 w 324"/>
                <a:gd name="T43" fmla="*/ 3 h 36"/>
                <a:gd name="T44" fmla="*/ 5 w 324"/>
                <a:gd name="T45" fmla="*/ 5 h 36"/>
                <a:gd name="T46" fmla="*/ 3 w 324"/>
                <a:gd name="T47" fmla="*/ 8 h 36"/>
                <a:gd name="T48" fmla="*/ 2 w 324"/>
                <a:gd name="T49" fmla="*/ 12 h 36"/>
                <a:gd name="T50" fmla="*/ 1 w 324"/>
                <a:gd name="T51" fmla="*/ 15 h 36"/>
                <a:gd name="T52" fmla="*/ 0 w 324"/>
                <a:gd name="T53" fmla="*/ 18 h 36"/>
                <a:gd name="T54" fmla="*/ 1 w 324"/>
                <a:gd name="T55" fmla="*/ 21 h 36"/>
                <a:gd name="T56" fmla="*/ 2 w 324"/>
                <a:gd name="T57" fmla="*/ 26 h 36"/>
                <a:gd name="T58" fmla="*/ 3 w 324"/>
                <a:gd name="T59" fmla="*/ 28 h 36"/>
                <a:gd name="T60" fmla="*/ 5 w 324"/>
                <a:gd name="T61" fmla="*/ 31 h 36"/>
                <a:gd name="T62" fmla="*/ 8 w 324"/>
                <a:gd name="T63" fmla="*/ 33 h 36"/>
                <a:gd name="T64" fmla="*/ 10 w 324"/>
                <a:gd name="T65" fmla="*/ 34 h 36"/>
                <a:gd name="T66" fmla="*/ 15 w 324"/>
                <a:gd name="T67" fmla="*/ 35 h 36"/>
                <a:gd name="T68" fmla="*/ 18 w 324"/>
                <a:gd name="T6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18" y="36"/>
                  </a:moveTo>
                  <a:lnTo>
                    <a:pt x="306" y="36"/>
                  </a:lnTo>
                  <a:lnTo>
                    <a:pt x="310" y="35"/>
                  </a:lnTo>
                  <a:lnTo>
                    <a:pt x="313" y="34"/>
                  </a:lnTo>
                  <a:lnTo>
                    <a:pt x="316" y="33"/>
                  </a:lnTo>
                  <a:lnTo>
                    <a:pt x="318" y="31"/>
                  </a:lnTo>
                  <a:lnTo>
                    <a:pt x="320" y="28"/>
                  </a:lnTo>
                  <a:lnTo>
                    <a:pt x="323" y="26"/>
                  </a:lnTo>
                  <a:lnTo>
                    <a:pt x="324" y="21"/>
                  </a:lnTo>
                  <a:lnTo>
                    <a:pt x="324" y="18"/>
                  </a:lnTo>
                  <a:lnTo>
                    <a:pt x="324" y="15"/>
                  </a:lnTo>
                  <a:lnTo>
                    <a:pt x="323" y="12"/>
                  </a:lnTo>
                  <a:lnTo>
                    <a:pt x="320" y="8"/>
                  </a:lnTo>
                  <a:lnTo>
                    <a:pt x="318" y="5"/>
                  </a:lnTo>
                  <a:lnTo>
                    <a:pt x="316" y="3"/>
                  </a:lnTo>
                  <a:lnTo>
                    <a:pt x="313" y="2"/>
                  </a:lnTo>
                  <a:lnTo>
                    <a:pt x="310" y="1"/>
                  </a:lnTo>
                  <a:lnTo>
                    <a:pt x="306" y="0"/>
                  </a:lnTo>
                  <a:lnTo>
                    <a:pt x="18" y="0"/>
                  </a:lnTo>
                  <a:lnTo>
                    <a:pt x="15" y="1"/>
                  </a:lnTo>
                  <a:lnTo>
                    <a:pt x="10" y="2"/>
                  </a:lnTo>
                  <a:lnTo>
                    <a:pt x="8" y="3"/>
                  </a:lnTo>
                  <a:lnTo>
                    <a:pt x="5" y="5"/>
                  </a:lnTo>
                  <a:lnTo>
                    <a:pt x="3" y="8"/>
                  </a:lnTo>
                  <a:lnTo>
                    <a:pt x="2" y="12"/>
                  </a:lnTo>
                  <a:lnTo>
                    <a:pt x="1" y="15"/>
                  </a:lnTo>
                  <a:lnTo>
                    <a:pt x="0" y="18"/>
                  </a:lnTo>
                  <a:lnTo>
                    <a:pt x="1" y="21"/>
                  </a:lnTo>
                  <a:lnTo>
                    <a:pt x="2" y="26"/>
                  </a:lnTo>
                  <a:lnTo>
                    <a:pt x="3" y="28"/>
                  </a:lnTo>
                  <a:lnTo>
                    <a:pt x="5" y="31"/>
                  </a:lnTo>
                  <a:lnTo>
                    <a:pt x="8" y="33"/>
                  </a:lnTo>
                  <a:lnTo>
                    <a:pt x="10" y="34"/>
                  </a:lnTo>
                  <a:lnTo>
                    <a:pt x="15" y="35"/>
                  </a:ln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0" name="Freeform 88">
              <a:extLst>
                <a:ext uri="{FF2B5EF4-FFF2-40B4-BE49-F238E27FC236}">
                  <a16:creationId xmlns:a16="http://schemas.microsoft.com/office/drawing/2014/main" xmlns="" id="{9012EEF0-1E16-445E-8E4A-EF1B455F66AD}"/>
                </a:ext>
              </a:extLst>
            </p:cNvPr>
            <p:cNvSpPr>
              <a:spLocks/>
            </p:cNvSpPr>
            <p:nvPr/>
          </p:nvSpPr>
          <p:spPr bwMode="auto">
            <a:xfrm>
              <a:off x="6528594" y="1903809"/>
              <a:ext cx="128588" cy="14288"/>
            </a:xfrm>
            <a:custGeom>
              <a:avLst/>
              <a:gdLst>
                <a:gd name="T0" fmla="*/ 18 w 324"/>
                <a:gd name="T1" fmla="*/ 36 h 36"/>
                <a:gd name="T2" fmla="*/ 306 w 324"/>
                <a:gd name="T3" fmla="*/ 36 h 36"/>
                <a:gd name="T4" fmla="*/ 310 w 324"/>
                <a:gd name="T5" fmla="*/ 35 h 36"/>
                <a:gd name="T6" fmla="*/ 313 w 324"/>
                <a:gd name="T7" fmla="*/ 34 h 36"/>
                <a:gd name="T8" fmla="*/ 316 w 324"/>
                <a:gd name="T9" fmla="*/ 33 h 36"/>
                <a:gd name="T10" fmla="*/ 318 w 324"/>
                <a:gd name="T11" fmla="*/ 31 h 36"/>
                <a:gd name="T12" fmla="*/ 320 w 324"/>
                <a:gd name="T13" fmla="*/ 28 h 36"/>
                <a:gd name="T14" fmla="*/ 323 w 324"/>
                <a:gd name="T15" fmla="*/ 26 h 36"/>
                <a:gd name="T16" fmla="*/ 324 w 324"/>
                <a:gd name="T17" fmla="*/ 21 h 36"/>
                <a:gd name="T18" fmla="*/ 324 w 324"/>
                <a:gd name="T19" fmla="*/ 18 h 36"/>
                <a:gd name="T20" fmla="*/ 324 w 324"/>
                <a:gd name="T21" fmla="*/ 15 h 36"/>
                <a:gd name="T22" fmla="*/ 323 w 324"/>
                <a:gd name="T23" fmla="*/ 12 h 36"/>
                <a:gd name="T24" fmla="*/ 320 w 324"/>
                <a:gd name="T25" fmla="*/ 8 h 36"/>
                <a:gd name="T26" fmla="*/ 318 w 324"/>
                <a:gd name="T27" fmla="*/ 5 h 36"/>
                <a:gd name="T28" fmla="*/ 316 w 324"/>
                <a:gd name="T29" fmla="*/ 3 h 36"/>
                <a:gd name="T30" fmla="*/ 313 w 324"/>
                <a:gd name="T31" fmla="*/ 2 h 36"/>
                <a:gd name="T32" fmla="*/ 310 w 324"/>
                <a:gd name="T33" fmla="*/ 1 h 36"/>
                <a:gd name="T34" fmla="*/ 306 w 324"/>
                <a:gd name="T35" fmla="*/ 0 h 36"/>
                <a:gd name="T36" fmla="*/ 18 w 324"/>
                <a:gd name="T37" fmla="*/ 0 h 36"/>
                <a:gd name="T38" fmla="*/ 15 w 324"/>
                <a:gd name="T39" fmla="*/ 1 h 36"/>
                <a:gd name="T40" fmla="*/ 10 w 324"/>
                <a:gd name="T41" fmla="*/ 2 h 36"/>
                <a:gd name="T42" fmla="*/ 8 w 324"/>
                <a:gd name="T43" fmla="*/ 3 h 36"/>
                <a:gd name="T44" fmla="*/ 5 w 324"/>
                <a:gd name="T45" fmla="*/ 5 h 36"/>
                <a:gd name="T46" fmla="*/ 3 w 324"/>
                <a:gd name="T47" fmla="*/ 8 h 36"/>
                <a:gd name="T48" fmla="*/ 2 w 324"/>
                <a:gd name="T49" fmla="*/ 12 h 36"/>
                <a:gd name="T50" fmla="*/ 1 w 324"/>
                <a:gd name="T51" fmla="*/ 15 h 36"/>
                <a:gd name="T52" fmla="*/ 0 w 324"/>
                <a:gd name="T53" fmla="*/ 18 h 36"/>
                <a:gd name="T54" fmla="*/ 1 w 324"/>
                <a:gd name="T55" fmla="*/ 21 h 36"/>
                <a:gd name="T56" fmla="*/ 2 w 324"/>
                <a:gd name="T57" fmla="*/ 26 h 36"/>
                <a:gd name="T58" fmla="*/ 3 w 324"/>
                <a:gd name="T59" fmla="*/ 28 h 36"/>
                <a:gd name="T60" fmla="*/ 5 w 324"/>
                <a:gd name="T61" fmla="*/ 31 h 36"/>
                <a:gd name="T62" fmla="*/ 8 w 324"/>
                <a:gd name="T63" fmla="*/ 33 h 36"/>
                <a:gd name="T64" fmla="*/ 10 w 324"/>
                <a:gd name="T65" fmla="*/ 34 h 36"/>
                <a:gd name="T66" fmla="*/ 15 w 324"/>
                <a:gd name="T67" fmla="*/ 35 h 36"/>
                <a:gd name="T68" fmla="*/ 18 w 324"/>
                <a:gd name="T6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18" y="36"/>
                  </a:moveTo>
                  <a:lnTo>
                    <a:pt x="306" y="36"/>
                  </a:lnTo>
                  <a:lnTo>
                    <a:pt x="310" y="35"/>
                  </a:lnTo>
                  <a:lnTo>
                    <a:pt x="313" y="34"/>
                  </a:lnTo>
                  <a:lnTo>
                    <a:pt x="316" y="33"/>
                  </a:lnTo>
                  <a:lnTo>
                    <a:pt x="318" y="31"/>
                  </a:lnTo>
                  <a:lnTo>
                    <a:pt x="320" y="28"/>
                  </a:lnTo>
                  <a:lnTo>
                    <a:pt x="323" y="26"/>
                  </a:lnTo>
                  <a:lnTo>
                    <a:pt x="324" y="21"/>
                  </a:lnTo>
                  <a:lnTo>
                    <a:pt x="324" y="18"/>
                  </a:lnTo>
                  <a:lnTo>
                    <a:pt x="324" y="15"/>
                  </a:lnTo>
                  <a:lnTo>
                    <a:pt x="323" y="12"/>
                  </a:lnTo>
                  <a:lnTo>
                    <a:pt x="320" y="8"/>
                  </a:lnTo>
                  <a:lnTo>
                    <a:pt x="318" y="5"/>
                  </a:lnTo>
                  <a:lnTo>
                    <a:pt x="316" y="3"/>
                  </a:lnTo>
                  <a:lnTo>
                    <a:pt x="313" y="2"/>
                  </a:lnTo>
                  <a:lnTo>
                    <a:pt x="310" y="1"/>
                  </a:lnTo>
                  <a:lnTo>
                    <a:pt x="306" y="0"/>
                  </a:lnTo>
                  <a:lnTo>
                    <a:pt x="18" y="0"/>
                  </a:lnTo>
                  <a:lnTo>
                    <a:pt x="15" y="1"/>
                  </a:lnTo>
                  <a:lnTo>
                    <a:pt x="10" y="2"/>
                  </a:lnTo>
                  <a:lnTo>
                    <a:pt x="8" y="3"/>
                  </a:lnTo>
                  <a:lnTo>
                    <a:pt x="5" y="5"/>
                  </a:lnTo>
                  <a:lnTo>
                    <a:pt x="3" y="8"/>
                  </a:lnTo>
                  <a:lnTo>
                    <a:pt x="2" y="12"/>
                  </a:lnTo>
                  <a:lnTo>
                    <a:pt x="1" y="15"/>
                  </a:lnTo>
                  <a:lnTo>
                    <a:pt x="0" y="18"/>
                  </a:lnTo>
                  <a:lnTo>
                    <a:pt x="1" y="21"/>
                  </a:lnTo>
                  <a:lnTo>
                    <a:pt x="2" y="26"/>
                  </a:lnTo>
                  <a:lnTo>
                    <a:pt x="3" y="28"/>
                  </a:lnTo>
                  <a:lnTo>
                    <a:pt x="5" y="31"/>
                  </a:lnTo>
                  <a:lnTo>
                    <a:pt x="8" y="33"/>
                  </a:lnTo>
                  <a:lnTo>
                    <a:pt x="10" y="34"/>
                  </a:lnTo>
                  <a:lnTo>
                    <a:pt x="15" y="35"/>
                  </a:ln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1" name="Freeform 89">
              <a:extLst>
                <a:ext uri="{FF2B5EF4-FFF2-40B4-BE49-F238E27FC236}">
                  <a16:creationId xmlns:a16="http://schemas.microsoft.com/office/drawing/2014/main" xmlns="" id="{0977D828-B645-46D1-AE1C-4C09A2ED0FA8}"/>
                </a:ext>
              </a:extLst>
            </p:cNvPr>
            <p:cNvSpPr>
              <a:spLocks/>
            </p:cNvSpPr>
            <p:nvPr/>
          </p:nvSpPr>
          <p:spPr bwMode="auto">
            <a:xfrm>
              <a:off x="6371431" y="2203847"/>
              <a:ext cx="128588" cy="14288"/>
            </a:xfrm>
            <a:custGeom>
              <a:avLst/>
              <a:gdLst>
                <a:gd name="T0" fmla="*/ 306 w 324"/>
                <a:gd name="T1" fmla="*/ 0 h 36"/>
                <a:gd name="T2" fmla="*/ 18 w 324"/>
                <a:gd name="T3" fmla="*/ 0 h 36"/>
                <a:gd name="T4" fmla="*/ 14 w 324"/>
                <a:gd name="T5" fmla="*/ 1 h 36"/>
                <a:gd name="T6" fmla="*/ 11 w 324"/>
                <a:gd name="T7" fmla="*/ 2 h 36"/>
                <a:gd name="T8" fmla="*/ 8 w 324"/>
                <a:gd name="T9" fmla="*/ 3 h 36"/>
                <a:gd name="T10" fmla="*/ 6 w 324"/>
                <a:gd name="T11" fmla="*/ 5 h 36"/>
                <a:gd name="T12" fmla="*/ 4 w 324"/>
                <a:gd name="T13" fmla="*/ 8 h 36"/>
                <a:gd name="T14" fmla="*/ 1 w 324"/>
                <a:gd name="T15" fmla="*/ 10 h 36"/>
                <a:gd name="T16" fmla="*/ 0 w 324"/>
                <a:gd name="T17" fmla="*/ 15 h 36"/>
                <a:gd name="T18" fmla="*/ 0 w 324"/>
                <a:gd name="T19" fmla="*/ 18 h 36"/>
                <a:gd name="T20" fmla="*/ 0 w 324"/>
                <a:gd name="T21" fmla="*/ 21 h 36"/>
                <a:gd name="T22" fmla="*/ 1 w 324"/>
                <a:gd name="T23" fmla="*/ 24 h 36"/>
                <a:gd name="T24" fmla="*/ 4 w 324"/>
                <a:gd name="T25" fmla="*/ 28 h 36"/>
                <a:gd name="T26" fmla="*/ 6 w 324"/>
                <a:gd name="T27" fmla="*/ 31 h 36"/>
                <a:gd name="T28" fmla="*/ 8 w 324"/>
                <a:gd name="T29" fmla="*/ 33 h 36"/>
                <a:gd name="T30" fmla="*/ 11 w 324"/>
                <a:gd name="T31" fmla="*/ 34 h 36"/>
                <a:gd name="T32" fmla="*/ 14 w 324"/>
                <a:gd name="T33" fmla="*/ 35 h 36"/>
                <a:gd name="T34" fmla="*/ 18 w 324"/>
                <a:gd name="T35" fmla="*/ 36 h 36"/>
                <a:gd name="T36" fmla="*/ 306 w 324"/>
                <a:gd name="T37" fmla="*/ 36 h 36"/>
                <a:gd name="T38" fmla="*/ 309 w 324"/>
                <a:gd name="T39" fmla="*/ 35 h 36"/>
                <a:gd name="T40" fmla="*/ 312 w 324"/>
                <a:gd name="T41" fmla="*/ 34 h 36"/>
                <a:gd name="T42" fmla="*/ 316 w 324"/>
                <a:gd name="T43" fmla="*/ 33 h 36"/>
                <a:gd name="T44" fmla="*/ 319 w 324"/>
                <a:gd name="T45" fmla="*/ 31 h 36"/>
                <a:gd name="T46" fmla="*/ 321 w 324"/>
                <a:gd name="T47" fmla="*/ 28 h 36"/>
                <a:gd name="T48" fmla="*/ 322 w 324"/>
                <a:gd name="T49" fmla="*/ 24 h 36"/>
                <a:gd name="T50" fmla="*/ 323 w 324"/>
                <a:gd name="T51" fmla="*/ 21 h 36"/>
                <a:gd name="T52" fmla="*/ 324 w 324"/>
                <a:gd name="T53" fmla="*/ 18 h 36"/>
                <a:gd name="T54" fmla="*/ 323 w 324"/>
                <a:gd name="T55" fmla="*/ 15 h 36"/>
                <a:gd name="T56" fmla="*/ 322 w 324"/>
                <a:gd name="T57" fmla="*/ 10 h 36"/>
                <a:gd name="T58" fmla="*/ 321 w 324"/>
                <a:gd name="T59" fmla="*/ 8 h 36"/>
                <a:gd name="T60" fmla="*/ 319 w 324"/>
                <a:gd name="T61" fmla="*/ 5 h 36"/>
                <a:gd name="T62" fmla="*/ 316 w 324"/>
                <a:gd name="T63" fmla="*/ 3 h 36"/>
                <a:gd name="T64" fmla="*/ 312 w 324"/>
                <a:gd name="T65" fmla="*/ 2 h 36"/>
                <a:gd name="T66" fmla="*/ 309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4" y="1"/>
                  </a:lnTo>
                  <a:lnTo>
                    <a:pt x="11" y="2"/>
                  </a:lnTo>
                  <a:lnTo>
                    <a:pt x="8" y="3"/>
                  </a:lnTo>
                  <a:lnTo>
                    <a:pt x="6" y="5"/>
                  </a:lnTo>
                  <a:lnTo>
                    <a:pt x="4" y="8"/>
                  </a:lnTo>
                  <a:lnTo>
                    <a:pt x="1" y="10"/>
                  </a:lnTo>
                  <a:lnTo>
                    <a:pt x="0" y="15"/>
                  </a:lnTo>
                  <a:lnTo>
                    <a:pt x="0" y="18"/>
                  </a:lnTo>
                  <a:lnTo>
                    <a:pt x="0" y="21"/>
                  </a:lnTo>
                  <a:lnTo>
                    <a:pt x="1" y="24"/>
                  </a:lnTo>
                  <a:lnTo>
                    <a:pt x="4" y="28"/>
                  </a:lnTo>
                  <a:lnTo>
                    <a:pt x="6" y="31"/>
                  </a:lnTo>
                  <a:lnTo>
                    <a:pt x="8" y="33"/>
                  </a:lnTo>
                  <a:lnTo>
                    <a:pt x="11" y="34"/>
                  </a:lnTo>
                  <a:lnTo>
                    <a:pt x="14" y="35"/>
                  </a:lnTo>
                  <a:lnTo>
                    <a:pt x="18" y="36"/>
                  </a:lnTo>
                  <a:lnTo>
                    <a:pt x="306" y="36"/>
                  </a:lnTo>
                  <a:lnTo>
                    <a:pt x="309" y="35"/>
                  </a:lnTo>
                  <a:lnTo>
                    <a:pt x="312" y="34"/>
                  </a:lnTo>
                  <a:lnTo>
                    <a:pt x="316" y="33"/>
                  </a:lnTo>
                  <a:lnTo>
                    <a:pt x="319" y="31"/>
                  </a:lnTo>
                  <a:lnTo>
                    <a:pt x="321" y="28"/>
                  </a:lnTo>
                  <a:lnTo>
                    <a:pt x="322" y="24"/>
                  </a:lnTo>
                  <a:lnTo>
                    <a:pt x="323" y="21"/>
                  </a:lnTo>
                  <a:lnTo>
                    <a:pt x="324" y="18"/>
                  </a:lnTo>
                  <a:lnTo>
                    <a:pt x="323" y="15"/>
                  </a:lnTo>
                  <a:lnTo>
                    <a:pt x="322" y="10"/>
                  </a:lnTo>
                  <a:lnTo>
                    <a:pt x="321" y="8"/>
                  </a:lnTo>
                  <a:lnTo>
                    <a:pt x="319" y="5"/>
                  </a:lnTo>
                  <a:lnTo>
                    <a:pt x="316" y="3"/>
                  </a:lnTo>
                  <a:lnTo>
                    <a:pt x="312" y="2"/>
                  </a:lnTo>
                  <a:lnTo>
                    <a:pt x="309"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2" name="Freeform 90">
              <a:extLst>
                <a:ext uri="{FF2B5EF4-FFF2-40B4-BE49-F238E27FC236}">
                  <a16:creationId xmlns:a16="http://schemas.microsoft.com/office/drawing/2014/main" xmlns="" id="{60241A90-69B1-4C0C-A010-6FC58E8B946D}"/>
                </a:ext>
              </a:extLst>
            </p:cNvPr>
            <p:cNvSpPr>
              <a:spLocks/>
            </p:cNvSpPr>
            <p:nvPr/>
          </p:nvSpPr>
          <p:spPr bwMode="auto">
            <a:xfrm>
              <a:off x="6371431" y="2160984"/>
              <a:ext cx="128588" cy="14288"/>
            </a:xfrm>
            <a:custGeom>
              <a:avLst/>
              <a:gdLst>
                <a:gd name="T0" fmla="*/ 306 w 324"/>
                <a:gd name="T1" fmla="*/ 0 h 36"/>
                <a:gd name="T2" fmla="*/ 18 w 324"/>
                <a:gd name="T3" fmla="*/ 0 h 36"/>
                <a:gd name="T4" fmla="*/ 14 w 324"/>
                <a:gd name="T5" fmla="*/ 1 h 36"/>
                <a:gd name="T6" fmla="*/ 11 w 324"/>
                <a:gd name="T7" fmla="*/ 2 h 36"/>
                <a:gd name="T8" fmla="*/ 8 w 324"/>
                <a:gd name="T9" fmla="*/ 3 h 36"/>
                <a:gd name="T10" fmla="*/ 6 w 324"/>
                <a:gd name="T11" fmla="*/ 5 h 36"/>
                <a:gd name="T12" fmla="*/ 4 w 324"/>
                <a:gd name="T13" fmla="*/ 8 h 36"/>
                <a:gd name="T14" fmla="*/ 1 w 324"/>
                <a:gd name="T15" fmla="*/ 10 h 36"/>
                <a:gd name="T16" fmla="*/ 0 w 324"/>
                <a:gd name="T17" fmla="*/ 15 h 36"/>
                <a:gd name="T18" fmla="*/ 0 w 324"/>
                <a:gd name="T19" fmla="*/ 18 h 36"/>
                <a:gd name="T20" fmla="*/ 0 w 324"/>
                <a:gd name="T21" fmla="*/ 21 h 36"/>
                <a:gd name="T22" fmla="*/ 1 w 324"/>
                <a:gd name="T23" fmla="*/ 24 h 36"/>
                <a:gd name="T24" fmla="*/ 4 w 324"/>
                <a:gd name="T25" fmla="*/ 28 h 36"/>
                <a:gd name="T26" fmla="*/ 6 w 324"/>
                <a:gd name="T27" fmla="*/ 31 h 36"/>
                <a:gd name="T28" fmla="*/ 8 w 324"/>
                <a:gd name="T29" fmla="*/ 33 h 36"/>
                <a:gd name="T30" fmla="*/ 11 w 324"/>
                <a:gd name="T31" fmla="*/ 34 h 36"/>
                <a:gd name="T32" fmla="*/ 14 w 324"/>
                <a:gd name="T33" fmla="*/ 35 h 36"/>
                <a:gd name="T34" fmla="*/ 18 w 324"/>
                <a:gd name="T35" fmla="*/ 36 h 36"/>
                <a:gd name="T36" fmla="*/ 306 w 324"/>
                <a:gd name="T37" fmla="*/ 36 h 36"/>
                <a:gd name="T38" fmla="*/ 309 w 324"/>
                <a:gd name="T39" fmla="*/ 35 h 36"/>
                <a:gd name="T40" fmla="*/ 312 w 324"/>
                <a:gd name="T41" fmla="*/ 34 h 36"/>
                <a:gd name="T42" fmla="*/ 316 w 324"/>
                <a:gd name="T43" fmla="*/ 33 h 36"/>
                <a:gd name="T44" fmla="*/ 319 w 324"/>
                <a:gd name="T45" fmla="*/ 31 h 36"/>
                <a:gd name="T46" fmla="*/ 321 w 324"/>
                <a:gd name="T47" fmla="*/ 28 h 36"/>
                <a:gd name="T48" fmla="*/ 322 w 324"/>
                <a:gd name="T49" fmla="*/ 24 h 36"/>
                <a:gd name="T50" fmla="*/ 323 w 324"/>
                <a:gd name="T51" fmla="*/ 21 h 36"/>
                <a:gd name="T52" fmla="*/ 324 w 324"/>
                <a:gd name="T53" fmla="*/ 18 h 36"/>
                <a:gd name="T54" fmla="*/ 323 w 324"/>
                <a:gd name="T55" fmla="*/ 15 h 36"/>
                <a:gd name="T56" fmla="*/ 322 w 324"/>
                <a:gd name="T57" fmla="*/ 10 h 36"/>
                <a:gd name="T58" fmla="*/ 321 w 324"/>
                <a:gd name="T59" fmla="*/ 8 h 36"/>
                <a:gd name="T60" fmla="*/ 319 w 324"/>
                <a:gd name="T61" fmla="*/ 5 h 36"/>
                <a:gd name="T62" fmla="*/ 316 w 324"/>
                <a:gd name="T63" fmla="*/ 3 h 36"/>
                <a:gd name="T64" fmla="*/ 312 w 324"/>
                <a:gd name="T65" fmla="*/ 2 h 36"/>
                <a:gd name="T66" fmla="*/ 309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4" y="1"/>
                  </a:lnTo>
                  <a:lnTo>
                    <a:pt x="11" y="2"/>
                  </a:lnTo>
                  <a:lnTo>
                    <a:pt x="8" y="3"/>
                  </a:lnTo>
                  <a:lnTo>
                    <a:pt x="6" y="5"/>
                  </a:lnTo>
                  <a:lnTo>
                    <a:pt x="4" y="8"/>
                  </a:lnTo>
                  <a:lnTo>
                    <a:pt x="1" y="10"/>
                  </a:lnTo>
                  <a:lnTo>
                    <a:pt x="0" y="15"/>
                  </a:lnTo>
                  <a:lnTo>
                    <a:pt x="0" y="18"/>
                  </a:lnTo>
                  <a:lnTo>
                    <a:pt x="0" y="21"/>
                  </a:lnTo>
                  <a:lnTo>
                    <a:pt x="1" y="24"/>
                  </a:lnTo>
                  <a:lnTo>
                    <a:pt x="4" y="28"/>
                  </a:lnTo>
                  <a:lnTo>
                    <a:pt x="6" y="31"/>
                  </a:lnTo>
                  <a:lnTo>
                    <a:pt x="8" y="33"/>
                  </a:lnTo>
                  <a:lnTo>
                    <a:pt x="11" y="34"/>
                  </a:lnTo>
                  <a:lnTo>
                    <a:pt x="14" y="35"/>
                  </a:lnTo>
                  <a:lnTo>
                    <a:pt x="18" y="36"/>
                  </a:lnTo>
                  <a:lnTo>
                    <a:pt x="306" y="36"/>
                  </a:lnTo>
                  <a:lnTo>
                    <a:pt x="309" y="35"/>
                  </a:lnTo>
                  <a:lnTo>
                    <a:pt x="312" y="34"/>
                  </a:lnTo>
                  <a:lnTo>
                    <a:pt x="316" y="33"/>
                  </a:lnTo>
                  <a:lnTo>
                    <a:pt x="319" y="31"/>
                  </a:lnTo>
                  <a:lnTo>
                    <a:pt x="321" y="28"/>
                  </a:lnTo>
                  <a:lnTo>
                    <a:pt x="322" y="24"/>
                  </a:lnTo>
                  <a:lnTo>
                    <a:pt x="323" y="21"/>
                  </a:lnTo>
                  <a:lnTo>
                    <a:pt x="324" y="18"/>
                  </a:lnTo>
                  <a:lnTo>
                    <a:pt x="323" y="15"/>
                  </a:lnTo>
                  <a:lnTo>
                    <a:pt x="322" y="10"/>
                  </a:lnTo>
                  <a:lnTo>
                    <a:pt x="321" y="8"/>
                  </a:lnTo>
                  <a:lnTo>
                    <a:pt x="319" y="5"/>
                  </a:lnTo>
                  <a:lnTo>
                    <a:pt x="316" y="3"/>
                  </a:lnTo>
                  <a:lnTo>
                    <a:pt x="312" y="2"/>
                  </a:lnTo>
                  <a:lnTo>
                    <a:pt x="309"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3" name="Freeform 91">
              <a:extLst>
                <a:ext uri="{FF2B5EF4-FFF2-40B4-BE49-F238E27FC236}">
                  <a16:creationId xmlns:a16="http://schemas.microsoft.com/office/drawing/2014/main" xmlns="" id="{8FF11833-A934-4A94-A49A-278E1B20A120}"/>
                </a:ext>
              </a:extLst>
            </p:cNvPr>
            <p:cNvSpPr>
              <a:spLocks/>
            </p:cNvSpPr>
            <p:nvPr/>
          </p:nvSpPr>
          <p:spPr bwMode="auto">
            <a:xfrm>
              <a:off x="6371431" y="2118122"/>
              <a:ext cx="128588" cy="14288"/>
            </a:xfrm>
            <a:custGeom>
              <a:avLst/>
              <a:gdLst>
                <a:gd name="T0" fmla="*/ 306 w 324"/>
                <a:gd name="T1" fmla="*/ 0 h 36"/>
                <a:gd name="T2" fmla="*/ 18 w 324"/>
                <a:gd name="T3" fmla="*/ 0 h 36"/>
                <a:gd name="T4" fmla="*/ 14 w 324"/>
                <a:gd name="T5" fmla="*/ 1 h 36"/>
                <a:gd name="T6" fmla="*/ 11 w 324"/>
                <a:gd name="T7" fmla="*/ 2 h 36"/>
                <a:gd name="T8" fmla="*/ 8 w 324"/>
                <a:gd name="T9" fmla="*/ 3 h 36"/>
                <a:gd name="T10" fmla="*/ 6 w 324"/>
                <a:gd name="T11" fmla="*/ 5 h 36"/>
                <a:gd name="T12" fmla="*/ 4 w 324"/>
                <a:gd name="T13" fmla="*/ 8 h 36"/>
                <a:gd name="T14" fmla="*/ 1 w 324"/>
                <a:gd name="T15" fmla="*/ 12 h 36"/>
                <a:gd name="T16" fmla="*/ 0 w 324"/>
                <a:gd name="T17" fmla="*/ 15 h 36"/>
                <a:gd name="T18" fmla="*/ 0 w 324"/>
                <a:gd name="T19" fmla="*/ 18 h 36"/>
                <a:gd name="T20" fmla="*/ 0 w 324"/>
                <a:gd name="T21" fmla="*/ 21 h 36"/>
                <a:gd name="T22" fmla="*/ 1 w 324"/>
                <a:gd name="T23" fmla="*/ 24 h 36"/>
                <a:gd name="T24" fmla="*/ 4 w 324"/>
                <a:gd name="T25" fmla="*/ 28 h 36"/>
                <a:gd name="T26" fmla="*/ 6 w 324"/>
                <a:gd name="T27" fmla="*/ 31 h 36"/>
                <a:gd name="T28" fmla="*/ 8 w 324"/>
                <a:gd name="T29" fmla="*/ 33 h 36"/>
                <a:gd name="T30" fmla="*/ 11 w 324"/>
                <a:gd name="T31" fmla="*/ 34 h 36"/>
                <a:gd name="T32" fmla="*/ 14 w 324"/>
                <a:gd name="T33" fmla="*/ 35 h 36"/>
                <a:gd name="T34" fmla="*/ 18 w 324"/>
                <a:gd name="T35" fmla="*/ 36 h 36"/>
                <a:gd name="T36" fmla="*/ 306 w 324"/>
                <a:gd name="T37" fmla="*/ 36 h 36"/>
                <a:gd name="T38" fmla="*/ 309 w 324"/>
                <a:gd name="T39" fmla="*/ 35 h 36"/>
                <a:gd name="T40" fmla="*/ 312 w 324"/>
                <a:gd name="T41" fmla="*/ 34 h 36"/>
                <a:gd name="T42" fmla="*/ 316 w 324"/>
                <a:gd name="T43" fmla="*/ 33 h 36"/>
                <a:gd name="T44" fmla="*/ 319 w 324"/>
                <a:gd name="T45" fmla="*/ 31 h 36"/>
                <a:gd name="T46" fmla="*/ 321 w 324"/>
                <a:gd name="T47" fmla="*/ 28 h 36"/>
                <a:gd name="T48" fmla="*/ 322 w 324"/>
                <a:gd name="T49" fmla="*/ 24 h 36"/>
                <a:gd name="T50" fmla="*/ 323 w 324"/>
                <a:gd name="T51" fmla="*/ 21 h 36"/>
                <a:gd name="T52" fmla="*/ 324 w 324"/>
                <a:gd name="T53" fmla="*/ 18 h 36"/>
                <a:gd name="T54" fmla="*/ 323 w 324"/>
                <a:gd name="T55" fmla="*/ 15 h 36"/>
                <a:gd name="T56" fmla="*/ 322 w 324"/>
                <a:gd name="T57" fmla="*/ 12 h 36"/>
                <a:gd name="T58" fmla="*/ 321 w 324"/>
                <a:gd name="T59" fmla="*/ 8 h 36"/>
                <a:gd name="T60" fmla="*/ 319 w 324"/>
                <a:gd name="T61" fmla="*/ 5 h 36"/>
                <a:gd name="T62" fmla="*/ 316 w 324"/>
                <a:gd name="T63" fmla="*/ 3 h 36"/>
                <a:gd name="T64" fmla="*/ 312 w 324"/>
                <a:gd name="T65" fmla="*/ 2 h 36"/>
                <a:gd name="T66" fmla="*/ 309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4" y="1"/>
                  </a:lnTo>
                  <a:lnTo>
                    <a:pt x="11" y="2"/>
                  </a:lnTo>
                  <a:lnTo>
                    <a:pt x="8" y="3"/>
                  </a:lnTo>
                  <a:lnTo>
                    <a:pt x="6" y="5"/>
                  </a:lnTo>
                  <a:lnTo>
                    <a:pt x="4" y="8"/>
                  </a:lnTo>
                  <a:lnTo>
                    <a:pt x="1" y="12"/>
                  </a:lnTo>
                  <a:lnTo>
                    <a:pt x="0" y="15"/>
                  </a:lnTo>
                  <a:lnTo>
                    <a:pt x="0" y="18"/>
                  </a:lnTo>
                  <a:lnTo>
                    <a:pt x="0" y="21"/>
                  </a:lnTo>
                  <a:lnTo>
                    <a:pt x="1" y="24"/>
                  </a:lnTo>
                  <a:lnTo>
                    <a:pt x="4" y="28"/>
                  </a:lnTo>
                  <a:lnTo>
                    <a:pt x="6" y="31"/>
                  </a:lnTo>
                  <a:lnTo>
                    <a:pt x="8" y="33"/>
                  </a:lnTo>
                  <a:lnTo>
                    <a:pt x="11" y="34"/>
                  </a:lnTo>
                  <a:lnTo>
                    <a:pt x="14" y="35"/>
                  </a:lnTo>
                  <a:lnTo>
                    <a:pt x="18" y="36"/>
                  </a:lnTo>
                  <a:lnTo>
                    <a:pt x="306" y="36"/>
                  </a:lnTo>
                  <a:lnTo>
                    <a:pt x="309" y="35"/>
                  </a:lnTo>
                  <a:lnTo>
                    <a:pt x="312" y="34"/>
                  </a:lnTo>
                  <a:lnTo>
                    <a:pt x="316" y="33"/>
                  </a:lnTo>
                  <a:lnTo>
                    <a:pt x="319" y="31"/>
                  </a:lnTo>
                  <a:lnTo>
                    <a:pt x="321" y="28"/>
                  </a:lnTo>
                  <a:lnTo>
                    <a:pt x="322" y="24"/>
                  </a:lnTo>
                  <a:lnTo>
                    <a:pt x="323" y="21"/>
                  </a:lnTo>
                  <a:lnTo>
                    <a:pt x="324" y="18"/>
                  </a:lnTo>
                  <a:lnTo>
                    <a:pt x="323" y="15"/>
                  </a:lnTo>
                  <a:lnTo>
                    <a:pt x="322" y="12"/>
                  </a:lnTo>
                  <a:lnTo>
                    <a:pt x="321" y="8"/>
                  </a:lnTo>
                  <a:lnTo>
                    <a:pt x="319" y="5"/>
                  </a:lnTo>
                  <a:lnTo>
                    <a:pt x="316" y="3"/>
                  </a:lnTo>
                  <a:lnTo>
                    <a:pt x="312" y="2"/>
                  </a:lnTo>
                  <a:lnTo>
                    <a:pt x="309"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4" name="Freeform 92">
              <a:extLst>
                <a:ext uri="{FF2B5EF4-FFF2-40B4-BE49-F238E27FC236}">
                  <a16:creationId xmlns:a16="http://schemas.microsoft.com/office/drawing/2014/main" xmlns="" id="{303E86D0-BC47-4675-9200-506EDFBE6542}"/>
                </a:ext>
              </a:extLst>
            </p:cNvPr>
            <p:cNvSpPr>
              <a:spLocks/>
            </p:cNvSpPr>
            <p:nvPr/>
          </p:nvSpPr>
          <p:spPr bwMode="auto">
            <a:xfrm>
              <a:off x="6528594" y="2203847"/>
              <a:ext cx="128588" cy="14288"/>
            </a:xfrm>
            <a:custGeom>
              <a:avLst/>
              <a:gdLst>
                <a:gd name="T0" fmla="*/ 306 w 324"/>
                <a:gd name="T1" fmla="*/ 0 h 36"/>
                <a:gd name="T2" fmla="*/ 18 w 324"/>
                <a:gd name="T3" fmla="*/ 0 h 36"/>
                <a:gd name="T4" fmla="*/ 15 w 324"/>
                <a:gd name="T5" fmla="*/ 1 h 36"/>
                <a:gd name="T6" fmla="*/ 10 w 324"/>
                <a:gd name="T7" fmla="*/ 2 h 36"/>
                <a:gd name="T8" fmla="*/ 8 w 324"/>
                <a:gd name="T9" fmla="*/ 3 h 36"/>
                <a:gd name="T10" fmla="*/ 5 w 324"/>
                <a:gd name="T11" fmla="*/ 5 h 36"/>
                <a:gd name="T12" fmla="*/ 3 w 324"/>
                <a:gd name="T13" fmla="*/ 8 h 36"/>
                <a:gd name="T14" fmla="*/ 2 w 324"/>
                <a:gd name="T15" fmla="*/ 10 h 36"/>
                <a:gd name="T16" fmla="*/ 1 w 324"/>
                <a:gd name="T17" fmla="*/ 15 h 36"/>
                <a:gd name="T18" fmla="*/ 0 w 324"/>
                <a:gd name="T19" fmla="*/ 18 h 36"/>
                <a:gd name="T20" fmla="*/ 1 w 324"/>
                <a:gd name="T21" fmla="*/ 21 h 36"/>
                <a:gd name="T22" fmla="*/ 2 w 324"/>
                <a:gd name="T23" fmla="*/ 24 h 36"/>
                <a:gd name="T24" fmla="*/ 3 w 324"/>
                <a:gd name="T25" fmla="*/ 28 h 36"/>
                <a:gd name="T26" fmla="*/ 5 w 324"/>
                <a:gd name="T27" fmla="*/ 31 h 36"/>
                <a:gd name="T28" fmla="*/ 8 w 324"/>
                <a:gd name="T29" fmla="*/ 33 h 36"/>
                <a:gd name="T30" fmla="*/ 10 w 324"/>
                <a:gd name="T31" fmla="*/ 34 h 36"/>
                <a:gd name="T32" fmla="*/ 15 w 324"/>
                <a:gd name="T33" fmla="*/ 35 h 36"/>
                <a:gd name="T34" fmla="*/ 18 w 324"/>
                <a:gd name="T35" fmla="*/ 36 h 36"/>
                <a:gd name="T36" fmla="*/ 306 w 324"/>
                <a:gd name="T37" fmla="*/ 36 h 36"/>
                <a:gd name="T38" fmla="*/ 310 w 324"/>
                <a:gd name="T39" fmla="*/ 35 h 36"/>
                <a:gd name="T40" fmla="*/ 313 w 324"/>
                <a:gd name="T41" fmla="*/ 34 h 36"/>
                <a:gd name="T42" fmla="*/ 316 w 324"/>
                <a:gd name="T43" fmla="*/ 33 h 36"/>
                <a:gd name="T44" fmla="*/ 318 w 324"/>
                <a:gd name="T45" fmla="*/ 31 h 36"/>
                <a:gd name="T46" fmla="*/ 320 w 324"/>
                <a:gd name="T47" fmla="*/ 28 h 36"/>
                <a:gd name="T48" fmla="*/ 323 w 324"/>
                <a:gd name="T49" fmla="*/ 24 h 36"/>
                <a:gd name="T50" fmla="*/ 324 w 324"/>
                <a:gd name="T51" fmla="*/ 21 h 36"/>
                <a:gd name="T52" fmla="*/ 324 w 324"/>
                <a:gd name="T53" fmla="*/ 18 h 36"/>
                <a:gd name="T54" fmla="*/ 324 w 324"/>
                <a:gd name="T55" fmla="*/ 15 h 36"/>
                <a:gd name="T56" fmla="*/ 323 w 324"/>
                <a:gd name="T57" fmla="*/ 10 h 36"/>
                <a:gd name="T58" fmla="*/ 320 w 324"/>
                <a:gd name="T59" fmla="*/ 8 h 36"/>
                <a:gd name="T60" fmla="*/ 318 w 324"/>
                <a:gd name="T61" fmla="*/ 5 h 36"/>
                <a:gd name="T62" fmla="*/ 316 w 324"/>
                <a:gd name="T63" fmla="*/ 3 h 36"/>
                <a:gd name="T64" fmla="*/ 313 w 324"/>
                <a:gd name="T65" fmla="*/ 2 h 36"/>
                <a:gd name="T66" fmla="*/ 310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5" y="1"/>
                  </a:lnTo>
                  <a:lnTo>
                    <a:pt x="10" y="2"/>
                  </a:lnTo>
                  <a:lnTo>
                    <a:pt x="8" y="3"/>
                  </a:lnTo>
                  <a:lnTo>
                    <a:pt x="5" y="5"/>
                  </a:lnTo>
                  <a:lnTo>
                    <a:pt x="3" y="8"/>
                  </a:lnTo>
                  <a:lnTo>
                    <a:pt x="2" y="10"/>
                  </a:lnTo>
                  <a:lnTo>
                    <a:pt x="1" y="15"/>
                  </a:lnTo>
                  <a:lnTo>
                    <a:pt x="0" y="18"/>
                  </a:lnTo>
                  <a:lnTo>
                    <a:pt x="1" y="21"/>
                  </a:lnTo>
                  <a:lnTo>
                    <a:pt x="2" y="24"/>
                  </a:lnTo>
                  <a:lnTo>
                    <a:pt x="3" y="28"/>
                  </a:lnTo>
                  <a:lnTo>
                    <a:pt x="5" y="31"/>
                  </a:lnTo>
                  <a:lnTo>
                    <a:pt x="8" y="33"/>
                  </a:lnTo>
                  <a:lnTo>
                    <a:pt x="10" y="34"/>
                  </a:lnTo>
                  <a:lnTo>
                    <a:pt x="15" y="35"/>
                  </a:lnTo>
                  <a:lnTo>
                    <a:pt x="18" y="36"/>
                  </a:lnTo>
                  <a:lnTo>
                    <a:pt x="306" y="36"/>
                  </a:lnTo>
                  <a:lnTo>
                    <a:pt x="310" y="35"/>
                  </a:lnTo>
                  <a:lnTo>
                    <a:pt x="313" y="34"/>
                  </a:lnTo>
                  <a:lnTo>
                    <a:pt x="316" y="33"/>
                  </a:lnTo>
                  <a:lnTo>
                    <a:pt x="318" y="31"/>
                  </a:lnTo>
                  <a:lnTo>
                    <a:pt x="320" y="28"/>
                  </a:lnTo>
                  <a:lnTo>
                    <a:pt x="323" y="24"/>
                  </a:lnTo>
                  <a:lnTo>
                    <a:pt x="324" y="21"/>
                  </a:lnTo>
                  <a:lnTo>
                    <a:pt x="324" y="18"/>
                  </a:lnTo>
                  <a:lnTo>
                    <a:pt x="324" y="15"/>
                  </a:lnTo>
                  <a:lnTo>
                    <a:pt x="323" y="10"/>
                  </a:lnTo>
                  <a:lnTo>
                    <a:pt x="320" y="8"/>
                  </a:lnTo>
                  <a:lnTo>
                    <a:pt x="318" y="5"/>
                  </a:lnTo>
                  <a:lnTo>
                    <a:pt x="316" y="3"/>
                  </a:lnTo>
                  <a:lnTo>
                    <a:pt x="313" y="2"/>
                  </a:lnTo>
                  <a:lnTo>
                    <a:pt x="310"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5" name="Freeform 93">
              <a:extLst>
                <a:ext uri="{FF2B5EF4-FFF2-40B4-BE49-F238E27FC236}">
                  <a16:creationId xmlns:a16="http://schemas.microsoft.com/office/drawing/2014/main" xmlns="" id="{2A93E95A-C5EA-4638-8839-F518B904C7BE}"/>
                </a:ext>
              </a:extLst>
            </p:cNvPr>
            <p:cNvSpPr>
              <a:spLocks/>
            </p:cNvSpPr>
            <p:nvPr/>
          </p:nvSpPr>
          <p:spPr bwMode="auto">
            <a:xfrm>
              <a:off x="6528594" y="2160984"/>
              <a:ext cx="128588" cy="14288"/>
            </a:xfrm>
            <a:custGeom>
              <a:avLst/>
              <a:gdLst>
                <a:gd name="T0" fmla="*/ 306 w 324"/>
                <a:gd name="T1" fmla="*/ 0 h 36"/>
                <a:gd name="T2" fmla="*/ 18 w 324"/>
                <a:gd name="T3" fmla="*/ 0 h 36"/>
                <a:gd name="T4" fmla="*/ 15 w 324"/>
                <a:gd name="T5" fmla="*/ 1 h 36"/>
                <a:gd name="T6" fmla="*/ 10 w 324"/>
                <a:gd name="T7" fmla="*/ 2 h 36"/>
                <a:gd name="T8" fmla="*/ 8 w 324"/>
                <a:gd name="T9" fmla="*/ 3 h 36"/>
                <a:gd name="T10" fmla="*/ 5 w 324"/>
                <a:gd name="T11" fmla="*/ 5 h 36"/>
                <a:gd name="T12" fmla="*/ 3 w 324"/>
                <a:gd name="T13" fmla="*/ 8 h 36"/>
                <a:gd name="T14" fmla="*/ 2 w 324"/>
                <a:gd name="T15" fmla="*/ 10 h 36"/>
                <a:gd name="T16" fmla="*/ 1 w 324"/>
                <a:gd name="T17" fmla="*/ 15 h 36"/>
                <a:gd name="T18" fmla="*/ 0 w 324"/>
                <a:gd name="T19" fmla="*/ 18 h 36"/>
                <a:gd name="T20" fmla="*/ 1 w 324"/>
                <a:gd name="T21" fmla="*/ 21 h 36"/>
                <a:gd name="T22" fmla="*/ 2 w 324"/>
                <a:gd name="T23" fmla="*/ 24 h 36"/>
                <a:gd name="T24" fmla="*/ 3 w 324"/>
                <a:gd name="T25" fmla="*/ 28 h 36"/>
                <a:gd name="T26" fmla="*/ 5 w 324"/>
                <a:gd name="T27" fmla="*/ 31 h 36"/>
                <a:gd name="T28" fmla="*/ 8 w 324"/>
                <a:gd name="T29" fmla="*/ 33 h 36"/>
                <a:gd name="T30" fmla="*/ 10 w 324"/>
                <a:gd name="T31" fmla="*/ 34 h 36"/>
                <a:gd name="T32" fmla="*/ 15 w 324"/>
                <a:gd name="T33" fmla="*/ 35 h 36"/>
                <a:gd name="T34" fmla="*/ 18 w 324"/>
                <a:gd name="T35" fmla="*/ 36 h 36"/>
                <a:gd name="T36" fmla="*/ 306 w 324"/>
                <a:gd name="T37" fmla="*/ 36 h 36"/>
                <a:gd name="T38" fmla="*/ 310 w 324"/>
                <a:gd name="T39" fmla="*/ 35 h 36"/>
                <a:gd name="T40" fmla="*/ 313 w 324"/>
                <a:gd name="T41" fmla="*/ 34 h 36"/>
                <a:gd name="T42" fmla="*/ 316 w 324"/>
                <a:gd name="T43" fmla="*/ 33 h 36"/>
                <a:gd name="T44" fmla="*/ 318 w 324"/>
                <a:gd name="T45" fmla="*/ 31 h 36"/>
                <a:gd name="T46" fmla="*/ 320 w 324"/>
                <a:gd name="T47" fmla="*/ 28 h 36"/>
                <a:gd name="T48" fmla="*/ 323 w 324"/>
                <a:gd name="T49" fmla="*/ 24 h 36"/>
                <a:gd name="T50" fmla="*/ 324 w 324"/>
                <a:gd name="T51" fmla="*/ 21 h 36"/>
                <a:gd name="T52" fmla="*/ 324 w 324"/>
                <a:gd name="T53" fmla="*/ 18 h 36"/>
                <a:gd name="T54" fmla="*/ 324 w 324"/>
                <a:gd name="T55" fmla="*/ 15 h 36"/>
                <a:gd name="T56" fmla="*/ 323 w 324"/>
                <a:gd name="T57" fmla="*/ 10 h 36"/>
                <a:gd name="T58" fmla="*/ 320 w 324"/>
                <a:gd name="T59" fmla="*/ 8 h 36"/>
                <a:gd name="T60" fmla="*/ 318 w 324"/>
                <a:gd name="T61" fmla="*/ 5 h 36"/>
                <a:gd name="T62" fmla="*/ 316 w 324"/>
                <a:gd name="T63" fmla="*/ 3 h 36"/>
                <a:gd name="T64" fmla="*/ 313 w 324"/>
                <a:gd name="T65" fmla="*/ 2 h 36"/>
                <a:gd name="T66" fmla="*/ 310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5" y="1"/>
                  </a:lnTo>
                  <a:lnTo>
                    <a:pt x="10" y="2"/>
                  </a:lnTo>
                  <a:lnTo>
                    <a:pt x="8" y="3"/>
                  </a:lnTo>
                  <a:lnTo>
                    <a:pt x="5" y="5"/>
                  </a:lnTo>
                  <a:lnTo>
                    <a:pt x="3" y="8"/>
                  </a:lnTo>
                  <a:lnTo>
                    <a:pt x="2" y="10"/>
                  </a:lnTo>
                  <a:lnTo>
                    <a:pt x="1" y="15"/>
                  </a:lnTo>
                  <a:lnTo>
                    <a:pt x="0" y="18"/>
                  </a:lnTo>
                  <a:lnTo>
                    <a:pt x="1" y="21"/>
                  </a:lnTo>
                  <a:lnTo>
                    <a:pt x="2" y="24"/>
                  </a:lnTo>
                  <a:lnTo>
                    <a:pt x="3" y="28"/>
                  </a:lnTo>
                  <a:lnTo>
                    <a:pt x="5" y="31"/>
                  </a:lnTo>
                  <a:lnTo>
                    <a:pt x="8" y="33"/>
                  </a:lnTo>
                  <a:lnTo>
                    <a:pt x="10" y="34"/>
                  </a:lnTo>
                  <a:lnTo>
                    <a:pt x="15" y="35"/>
                  </a:lnTo>
                  <a:lnTo>
                    <a:pt x="18" y="36"/>
                  </a:lnTo>
                  <a:lnTo>
                    <a:pt x="306" y="36"/>
                  </a:lnTo>
                  <a:lnTo>
                    <a:pt x="310" y="35"/>
                  </a:lnTo>
                  <a:lnTo>
                    <a:pt x="313" y="34"/>
                  </a:lnTo>
                  <a:lnTo>
                    <a:pt x="316" y="33"/>
                  </a:lnTo>
                  <a:lnTo>
                    <a:pt x="318" y="31"/>
                  </a:lnTo>
                  <a:lnTo>
                    <a:pt x="320" y="28"/>
                  </a:lnTo>
                  <a:lnTo>
                    <a:pt x="323" y="24"/>
                  </a:lnTo>
                  <a:lnTo>
                    <a:pt x="324" y="21"/>
                  </a:lnTo>
                  <a:lnTo>
                    <a:pt x="324" y="18"/>
                  </a:lnTo>
                  <a:lnTo>
                    <a:pt x="324" y="15"/>
                  </a:lnTo>
                  <a:lnTo>
                    <a:pt x="323" y="10"/>
                  </a:lnTo>
                  <a:lnTo>
                    <a:pt x="320" y="8"/>
                  </a:lnTo>
                  <a:lnTo>
                    <a:pt x="318" y="5"/>
                  </a:lnTo>
                  <a:lnTo>
                    <a:pt x="316" y="3"/>
                  </a:lnTo>
                  <a:lnTo>
                    <a:pt x="313" y="2"/>
                  </a:lnTo>
                  <a:lnTo>
                    <a:pt x="310"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6" name="Freeform 94">
              <a:extLst>
                <a:ext uri="{FF2B5EF4-FFF2-40B4-BE49-F238E27FC236}">
                  <a16:creationId xmlns:a16="http://schemas.microsoft.com/office/drawing/2014/main" xmlns="" id="{6527AFE4-D037-4DC6-A67F-BC02EFBDDD08}"/>
                </a:ext>
              </a:extLst>
            </p:cNvPr>
            <p:cNvSpPr>
              <a:spLocks/>
            </p:cNvSpPr>
            <p:nvPr/>
          </p:nvSpPr>
          <p:spPr bwMode="auto">
            <a:xfrm>
              <a:off x="6528594" y="2118122"/>
              <a:ext cx="128588" cy="14288"/>
            </a:xfrm>
            <a:custGeom>
              <a:avLst/>
              <a:gdLst>
                <a:gd name="T0" fmla="*/ 306 w 324"/>
                <a:gd name="T1" fmla="*/ 0 h 36"/>
                <a:gd name="T2" fmla="*/ 18 w 324"/>
                <a:gd name="T3" fmla="*/ 0 h 36"/>
                <a:gd name="T4" fmla="*/ 15 w 324"/>
                <a:gd name="T5" fmla="*/ 1 h 36"/>
                <a:gd name="T6" fmla="*/ 10 w 324"/>
                <a:gd name="T7" fmla="*/ 2 h 36"/>
                <a:gd name="T8" fmla="*/ 8 w 324"/>
                <a:gd name="T9" fmla="*/ 3 h 36"/>
                <a:gd name="T10" fmla="*/ 5 w 324"/>
                <a:gd name="T11" fmla="*/ 5 h 36"/>
                <a:gd name="T12" fmla="*/ 3 w 324"/>
                <a:gd name="T13" fmla="*/ 8 h 36"/>
                <a:gd name="T14" fmla="*/ 2 w 324"/>
                <a:gd name="T15" fmla="*/ 12 h 36"/>
                <a:gd name="T16" fmla="*/ 1 w 324"/>
                <a:gd name="T17" fmla="*/ 15 h 36"/>
                <a:gd name="T18" fmla="*/ 0 w 324"/>
                <a:gd name="T19" fmla="*/ 18 h 36"/>
                <a:gd name="T20" fmla="*/ 1 w 324"/>
                <a:gd name="T21" fmla="*/ 21 h 36"/>
                <a:gd name="T22" fmla="*/ 2 w 324"/>
                <a:gd name="T23" fmla="*/ 24 h 36"/>
                <a:gd name="T24" fmla="*/ 3 w 324"/>
                <a:gd name="T25" fmla="*/ 28 h 36"/>
                <a:gd name="T26" fmla="*/ 5 w 324"/>
                <a:gd name="T27" fmla="*/ 31 h 36"/>
                <a:gd name="T28" fmla="*/ 8 w 324"/>
                <a:gd name="T29" fmla="*/ 33 h 36"/>
                <a:gd name="T30" fmla="*/ 10 w 324"/>
                <a:gd name="T31" fmla="*/ 34 h 36"/>
                <a:gd name="T32" fmla="*/ 15 w 324"/>
                <a:gd name="T33" fmla="*/ 35 h 36"/>
                <a:gd name="T34" fmla="*/ 18 w 324"/>
                <a:gd name="T35" fmla="*/ 36 h 36"/>
                <a:gd name="T36" fmla="*/ 306 w 324"/>
                <a:gd name="T37" fmla="*/ 36 h 36"/>
                <a:gd name="T38" fmla="*/ 310 w 324"/>
                <a:gd name="T39" fmla="*/ 35 h 36"/>
                <a:gd name="T40" fmla="*/ 313 w 324"/>
                <a:gd name="T41" fmla="*/ 34 h 36"/>
                <a:gd name="T42" fmla="*/ 316 w 324"/>
                <a:gd name="T43" fmla="*/ 33 h 36"/>
                <a:gd name="T44" fmla="*/ 318 w 324"/>
                <a:gd name="T45" fmla="*/ 31 h 36"/>
                <a:gd name="T46" fmla="*/ 320 w 324"/>
                <a:gd name="T47" fmla="*/ 28 h 36"/>
                <a:gd name="T48" fmla="*/ 323 w 324"/>
                <a:gd name="T49" fmla="*/ 24 h 36"/>
                <a:gd name="T50" fmla="*/ 324 w 324"/>
                <a:gd name="T51" fmla="*/ 21 h 36"/>
                <a:gd name="T52" fmla="*/ 324 w 324"/>
                <a:gd name="T53" fmla="*/ 18 h 36"/>
                <a:gd name="T54" fmla="*/ 324 w 324"/>
                <a:gd name="T55" fmla="*/ 15 h 36"/>
                <a:gd name="T56" fmla="*/ 323 w 324"/>
                <a:gd name="T57" fmla="*/ 12 h 36"/>
                <a:gd name="T58" fmla="*/ 320 w 324"/>
                <a:gd name="T59" fmla="*/ 8 h 36"/>
                <a:gd name="T60" fmla="*/ 318 w 324"/>
                <a:gd name="T61" fmla="*/ 5 h 36"/>
                <a:gd name="T62" fmla="*/ 316 w 324"/>
                <a:gd name="T63" fmla="*/ 3 h 36"/>
                <a:gd name="T64" fmla="*/ 313 w 324"/>
                <a:gd name="T65" fmla="*/ 2 h 36"/>
                <a:gd name="T66" fmla="*/ 310 w 324"/>
                <a:gd name="T67" fmla="*/ 1 h 36"/>
                <a:gd name="T68" fmla="*/ 306 w 324"/>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36">
                  <a:moveTo>
                    <a:pt x="306" y="0"/>
                  </a:moveTo>
                  <a:lnTo>
                    <a:pt x="18" y="0"/>
                  </a:lnTo>
                  <a:lnTo>
                    <a:pt x="15" y="1"/>
                  </a:lnTo>
                  <a:lnTo>
                    <a:pt x="10" y="2"/>
                  </a:lnTo>
                  <a:lnTo>
                    <a:pt x="8" y="3"/>
                  </a:lnTo>
                  <a:lnTo>
                    <a:pt x="5" y="5"/>
                  </a:lnTo>
                  <a:lnTo>
                    <a:pt x="3" y="8"/>
                  </a:lnTo>
                  <a:lnTo>
                    <a:pt x="2" y="12"/>
                  </a:lnTo>
                  <a:lnTo>
                    <a:pt x="1" y="15"/>
                  </a:lnTo>
                  <a:lnTo>
                    <a:pt x="0" y="18"/>
                  </a:lnTo>
                  <a:lnTo>
                    <a:pt x="1" y="21"/>
                  </a:lnTo>
                  <a:lnTo>
                    <a:pt x="2" y="24"/>
                  </a:lnTo>
                  <a:lnTo>
                    <a:pt x="3" y="28"/>
                  </a:lnTo>
                  <a:lnTo>
                    <a:pt x="5" y="31"/>
                  </a:lnTo>
                  <a:lnTo>
                    <a:pt x="8" y="33"/>
                  </a:lnTo>
                  <a:lnTo>
                    <a:pt x="10" y="34"/>
                  </a:lnTo>
                  <a:lnTo>
                    <a:pt x="15" y="35"/>
                  </a:lnTo>
                  <a:lnTo>
                    <a:pt x="18" y="36"/>
                  </a:lnTo>
                  <a:lnTo>
                    <a:pt x="306" y="36"/>
                  </a:lnTo>
                  <a:lnTo>
                    <a:pt x="310" y="35"/>
                  </a:lnTo>
                  <a:lnTo>
                    <a:pt x="313" y="34"/>
                  </a:lnTo>
                  <a:lnTo>
                    <a:pt x="316" y="33"/>
                  </a:lnTo>
                  <a:lnTo>
                    <a:pt x="318" y="31"/>
                  </a:lnTo>
                  <a:lnTo>
                    <a:pt x="320" y="28"/>
                  </a:lnTo>
                  <a:lnTo>
                    <a:pt x="323" y="24"/>
                  </a:lnTo>
                  <a:lnTo>
                    <a:pt x="324" y="21"/>
                  </a:lnTo>
                  <a:lnTo>
                    <a:pt x="324" y="18"/>
                  </a:lnTo>
                  <a:lnTo>
                    <a:pt x="324" y="15"/>
                  </a:lnTo>
                  <a:lnTo>
                    <a:pt x="323" y="12"/>
                  </a:lnTo>
                  <a:lnTo>
                    <a:pt x="320" y="8"/>
                  </a:lnTo>
                  <a:lnTo>
                    <a:pt x="318" y="5"/>
                  </a:lnTo>
                  <a:lnTo>
                    <a:pt x="316" y="3"/>
                  </a:lnTo>
                  <a:lnTo>
                    <a:pt x="313" y="2"/>
                  </a:lnTo>
                  <a:lnTo>
                    <a:pt x="310" y="1"/>
                  </a:lnTo>
                  <a:lnTo>
                    <a:pt x="3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7" name="Freeform 95">
              <a:extLst>
                <a:ext uri="{FF2B5EF4-FFF2-40B4-BE49-F238E27FC236}">
                  <a16:creationId xmlns:a16="http://schemas.microsoft.com/office/drawing/2014/main" xmlns="" id="{BF83ED41-9892-403F-B659-7A99D5C9A04F}"/>
                </a:ext>
              </a:extLst>
            </p:cNvPr>
            <p:cNvSpPr>
              <a:spLocks/>
            </p:cNvSpPr>
            <p:nvPr/>
          </p:nvSpPr>
          <p:spPr bwMode="auto">
            <a:xfrm>
              <a:off x="6371431" y="2032397"/>
              <a:ext cx="285750" cy="14288"/>
            </a:xfrm>
            <a:custGeom>
              <a:avLst/>
              <a:gdLst>
                <a:gd name="T0" fmla="*/ 702 w 720"/>
                <a:gd name="T1" fmla="*/ 0 h 36"/>
                <a:gd name="T2" fmla="*/ 18 w 720"/>
                <a:gd name="T3" fmla="*/ 0 h 36"/>
                <a:gd name="T4" fmla="*/ 14 w 720"/>
                <a:gd name="T5" fmla="*/ 1 h 36"/>
                <a:gd name="T6" fmla="*/ 11 w 720"/>
                <a:gd name="T7" fmla="*/ 2 h 36"/>
                <a:gd name="T8" fmla="*/ 8 w 720"/>
                <a:gd name="T9" fmla="*/ 3 h 36"/>
                <a:gd name="T10" fmla="*/ 6 w 720"/>
                <a:gd name="T11" fmla="*/ 5 h 36"/>
                <a:gd name="T12" fmla="*/ 4 w 720"/>
                <a:gd name="T13" fmla="*/ 8 h 36"/>
                <a:gd name="T14" fmla="*/ 1 w 720"/>
                <a:gd name="T15" fmla="*/ 10 h 36"/>
                <a:gd name="T16" fmla="*/ 0 w 720"/>
                <a:gd name="T17" fmla="*/ 15 h 36"/>
                <a:gd name="T18" fmla="*/ 0 w 720"/>
                <a:gd name="T19" fmla="*/ 18 h 36"/>
                <a:gd name="T20" fmla="*/ 0 w 720"/>
                <a:gd name="T21" fmla="*/ 21 h 36"/>
                <a:gd name="T22" fmla="*/ 1 w 720"/>
                <a:gd name="T23" fmla="*/ 24 h 36"/>
                <a:gd name="T24" fmla="*/ 4 w 720"/>
                <a:gd name="T25" fmla="*/ 28 h 36"/>
                <a:gd name="T26" fmla="*/ 6 w 720"/>
                <a:gd name="T27" fmla="*/ 31 h 36"/>
                <a:gd name="T28" fmla="*/ 8 w 720"/>
                <a:gd name="T29" fmla="*/ 33 h 36"/>
                <a:gd name="T30" fmla="*/ 11 w 720"/>
                <a:gd name="T31" fmla="*/ 34 h 36"/>
                <a:gd name="T32" fmla="*/ 14 w 720"/>
                <a:gd name="T33" fmla="*/ 35 h 36"/>
                <a:gd name="T34" fmla="*/ 18 w 720"/>
                <a:gd name="T35" fmla="*/ 36 h 36"/>
                <a:gd name="T36" fmla="*/ 702 w 720"/>
                <a:gd name="T37" fmla="*/ 36 h 36"/>
                <a:gd name="T38" fmla="*/ 706 w 720"/>
                <a:gd name="T39" fmla="*/ 35 h 36"/>
                <a:gd name="T40" fmla="*/ 709 w 720"/>
                <a:gd name="T41" fmla="*/ 34 h 36"/>
                <a:gd name="T42" fmla="*/ 712 w 720"/>
                <a:gd name="T43" fmla="*/ 33 h 36"/>
                <a:gd name="T44" fmla="*/ 714 w 720"/>
                <a:gd name="T45" fmla="*/ 31 h 36"/>
                <a:gd name="T46" fmla="*/ 716 w 720"/>
                <a:gd name="T47" fmla="*/ 28 h 36"/>
                <a:gd name="T48" fmla="*/ 719 w 720"/>
                <a:gd name="T49" fmla="*/ 24 h 36"/>
                <a:gd name="T50" fmla="*/ 720 w 720"/>
                <a:gd name="T51" fmla="*/ 21 h 36"/>
                <a:gd name="T52" fmla="*/ 720 w 720"/>
                <a:gd name="T53" fmla="*/ 18 h 36"/>
                <a:gd name="T54" fmla="*/ 720 w 720"/>
                <a:gd name="T55" fmla="*/ 15 h 36"/>
                <a:gd name="T56" fmla="*/ 719 w 720"/>
                <a:gd name="T57" fmla="*/ 10 h 36"/>
                <a:gd name="T58" fmla="*/ 716 w 720"/>
                <a:gd name="T59" fmla="*/ 8 h 36"/>
                <a:gd name="T60" fmla="*/ 714 w 720"/>
                <a:gd name="T61" fmla="*/ 5 h 36"/>
                <a:gd name="T62" fmla="*/ 712 w 720"/>
                <a:gd name="T63" fmla="*/ 3 h 36"/>
                <a:gd name="T64" fmla="*/ 709 w 720"/>
                <a:gd name="T65" fmla="*/ 2 h 36"/>
                <a:gd name="T66" fmla="*/ 706 w 720"/>
                <a:gd name="T67" fmla="*/ 1 h 36"/>
                <a:gd name="T68" fmla="*/ 702 w 720"/>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0" h="36">
                  <a:moveTo>
                    <a:pt x="702" y="0"/>
                  </a:moveTo>
                  <a:lnTo>
                    <a:pt x="18" y="0"/>
                  </a:lnTo>
                  <a:lnTo>
                    <a:pt x="14" y="1"/>
                  </a:lnTo>
                  <a:lnTo>
                    <a:pt x="11" y="2"/>
                  </a:lnTo>
                  <a:lnTo>
                    <a:pt x="8" y="3"/>
                  </a:lnTo>
                  <a:lnTo>
                    <a:pt x="6" y="5"/>
                  </a:lnTo>
                  <a:lnTo>
                    <a:pt x="4" y="8"/>
                  </a:lnTo>
                  <a:lnTo>
                    <a:pt x="1" y="10"/>
                  </a:lnTo>
                  <a:lnTo>
                    <a:pt x="0" y="15"/>
                  </a:lnTo>
                  <a:lnTo>
                    <a:pt x="0" y="18"/>
                  </a:lnTo>
                  <a:lnTo>
                    <a:pt x="0" y="21"/>
                  </a:lnTo>
                  <a:lnTo>
                    <a:pt x="1" y="24"/>
                  </a:lnTo>
                  <a:lnTo>
                    <a:pt x="4" y="28"/>
                  </a:lnTo>
                  <a:lnTo>
                    <a:pt x="6" y="31"/>
                  </a:lnTo>
                  <a:lnTo>
                    <a:pt x="8" y="33"/>
                  </a:lnTo>
                  <a:lnTo>
                    <a:pt x="11" y="34"/>
                  </a:lnTo>
                  <a:lnTo>
                    <a:pt x="14" y="35"/>
                  </a:lnTo>
                  <a:lnTo>
                    <a:pt x="18" y="36"/>
                  </a:lnTo>
                  <a:lnTo>
                    <a:pt x="702" y="36"/>
                  </a:lnTo>
                  <a:lnTo>
                    <a:pt x="706" y="35"/>
                  </a:lnTo>
                  <a:lnTo>
                    <a:pt x="709" y="34"/>
                  </a:lnTo>
                  <a:lnTo>
                    <a:pt x="712" y="33"/>
                  </a:lnTo>
                  <a:lnTo>
                    <a:pt x="714" y="31"/>
                  </a:lnTo>
                  <a:lnTo>
                    <a:pt x="716" y="28"/>
                  </a:lnTo>
                  <a:lnTo>
                    <a:pt x="719" y="24"/>
                  </a:lnTo>
                  <a:lnTo>
                    <a:pt x="720" y="21"/>
                  </a:lnTo>
                  <a:lnTo>
                    <a:pt x="720" y="18"/>
                  </a:lnTo>
                  <a:lnTo>
                    <a:pt x="720" y="15"/>
                  </a:lnTo>
                  <a:lnTo>
                    <a:pt x="719" y="10"/>
                  </a:lnTo>
                  <a:lnTo>
                    <a:pt x="716" y="8"/>
                  </a:lnTo>
                  <a:lnTo>
                    <a:pt x="714" y="5"/>
                  </a:lnTo>
                  <a:lnTo>
                    <a:pt x="712" y="3"/>
                  </a:lnTo>
                  <a:lnTo>
                    <a:pt x="709" y="2"/>
                  </a:lnTo>
                  <a:lnTo>
                    <a:pt x="706" y="1"/>
                  </a:lnTo>
                  <a:lnTo>
                    <a:pt x="7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8" name="Freeform 96">
              <a:extLst>
                <a:ext uri="{FF2B5EF4-FFF2-40B4-BE49-F238E27FC236}">
                  <a16:creationId xmlns:a16="http://schemas.microsoft.com/office/drawing/2014/main" xmlns="" id="{D2F3FCFF-351C-4525-951C-B2C9D580429F}"/>
                </a:ext>
              </a:extLst>
            </p:cNvPr>
            <p:cNvSpPr>
              <a:spLocks/>
            </p:cNvSpPr>
            <p:nvPr/>
          </p:nvSpPr>
          <p:spPr bwMode="auto">
            <a:xfrm>
              <a:off x="6371431" y="2075259"/>
              <a:ext cx="285750" cy="14288"/>
            </a:xfrm>
            <a:custGeom>
              <a:avLst/>
              <a:gdLst>
                <a:gd name="T0" fmla="*/ 702 w 720"/>
                <a:gd name="T1" fmla="*/ 0 h 36"/>
                <a:gd name="T2" fmla="*/ 18 w 720"/>
                <a:gd name="T3" fmla="*/ 0 h 36"/>
                <a:gd name="T4" fmla="*/ 14 w 720"/>
                <a:gd name="T5" fmla="*/ 1 h 36"/>
                <a:gd name="T6" fmla="*/ 11 w 720"/>
                <a:gd name="T7" fmla="*/ 2 h 36"/>
                <a:gd name="T8" fmla="*/ 8 w 720"/>
                <a:gd name="T9" fmla="*/ 3 h 36"/>
                <a:gd name="T10" fmla="*/ 6 w 720"/>
                <a:gd name="T11" fmla="*/ 5 h 36"/>
                <a:gd name="T12" fmla="*/ 4 w 720"/>
                <a:gd name="T13" fmla="*/ 8 h 36"/>
                <a:gd name="T14" fmla="*/ 1 w 720"/>
                <a:gd name="T15" fmla="*/ 10 h 36"/>
                <a:gd name="T16" fmla="*/ 0 w 720"/>
                <a:gd name="T17" fmla="*/ 15 h 36"/>
                <a:gd name="T18" fmla="*/ 0 w 720"/>
                <a:gd name="T19" fmla="*/ 18 h 36"/>
                <a:gd name="T20" fmla="*/ 0 w 720"/>
                <a:gd name="T21" fmla="*/ 21 h 36"/>
                <a:gd name="T22" fmla="*/ 1 w 720"/>
                <a:gd name="T23" fmla="*/ 24 h 36"/>
                <a:gd name="T24" fmla="*/ 4 w 720"/>
                <a:gd name="T25" fmla="*/ 28 h 36"/>
                <a:gd name="T26" fmla="*/ 6 w 720"/>
                <a:gd name="T27" fmla="*/ 31 h 36"/>
                <a:gd name="T28" fmla="*/ 8 w 720"/>
                <a:gd name="T29" fmla="*/ 33 h 36"/>
                <a:gd name="T30" fmla="*/ 11 w 720"/>
                <a:gd name="T31" fmla="*/ 34 h 36"/>
                <a:gd name="T32" fmla="*/ 14 w 720"/>
                <a:gd name="T33" fmla="*/ 35 h 36"/>
                <a:gd name="T34" fmla="*/ 18 w 720"/>
                <a:gd name="T35" fmla="*/ 36 h 36"/>
                <a:gd name="T36" fmla="*/ 702 w 720"/>
                <a:gd name="T37" fmla="*/ 36 h 36"/>
                <a:gd name="T38" fmla="*/ 706 w 720"/>
                <a:gd name="T39" fmla="*/ 35 h 36"/>
                <a:gd name="T40" fmla="*/ 709 w 720"/>
                <a:gd name="T41" fmla="*/ 34 h 36"/>
                <a:gd name="T42" fmla="*/ 712 w 720"/>
                <a:gd name="T43" fmla="*/ 33 h 36"/>
                <a:gd name="T44" fmla="*/ 714 w 720"/>
                <a:gd name="T45" fmla="*/ 31 h 36"/>
                <a:gd name="T46" fmla="*/ 716 w 720"/>
                <a:gd name="T47" fmla="*/ 28 h 36"/>
                <a:gd name="T48" fmla="*/ 719 w 720"/>
                <a:gd name="T49" fmla="*/ 24 h 36"/>
                <a:gd name="T50" fmla="*/ 720 w 720"/>
                <a:gd name="T51" fmla="*/ 21 h 36"/>
                <a:gd name="T52" fmla="*/ 720 w 720"/>
                <a:gd name="T53" fmla="*/ 18 h 36"/>
                <a:gd name="T54" fmla="*/ 720 w 720"/>
                <a:gd name="T55" fmla="*/ 15 h 36"/>
                <a:gd name="T56" fmla="*/ 719 w 720"/>
                <a:gd name="T57" fmla="*/ 10 h 36"/>
                <a:gd name="T58" fmla="*/ 716 w 720"/>
                <a:gd name="T59" fmla="*/ 8 h 36"/>
                <a:gd name="T60" fmla="*/ 714 w 720"/>
                <a:gd name="T61" fmla="*/ 5 h 36"/>
                <a:gd name="T62" fmla="*/ 712 w 720"/>
                <a:gd name="T63" fmla="*/ 3 h 36"/>
                <a:gd name="T64" fmla="*/ 709 w 720"/>
                <a:gd name="T65" fmla="*/ 2 h 36"/>
                <a:gd name="T66" fmla="*/ 706 w 720"/>
                <a:gd name="T67" fmla="*/ 1 h 36"/>
                <a:gd name="T68" fmla="*/ 702 w 720"/>
                <a:gd name="T6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0" h="36">
                  <a:moveTo>
                    <a:pt x="702" y="0"/>
                  </a:moveTo>
                  <a:lnTo>
                    <a:pt x="18" y="0"/>
                  </a:lnTo>
                  <a:lnTo>
                    <a:pt x="14" y="1"/>
                  </a:lnTo>
                  <a:lnTo>
                    <a:pt x="11" y="2"/>
                  </a:lnTo>
                  <a:lnTo>
                    <a:pt x="8" y="3"/>
                  </a:lnTo>
                  <a:lnTo>
                    <a:pt x="6" y="5"/>
                  </a:lnTo>
                  <a:lnTo>
                    <a:pt x="4" y="8"/>
                  </a:lnTo>
                  <a:lnTo>
                    <a:pt x="1" y="10"/>
                  </a:lnTo>
                  <a:lnTo>
                    <a:pt x="0" y="15"/>
                  </a:lnTo>
                  <a:lnTo>
                    <a:pt x="0" y="18"/>
                  </a:lnTo>
                  <a:lnTo>
                    <a:pt x="0" y="21"/>
                  </a:lnTo>
                  <a:lnTo>
                    <a:pt x="1" y="24"/>
                  </a:lnTo>
                  <a:lnTo>
                    <a:pt x="4" y="28"/>
                  </a:lnTo>
                  <a:lnTo>
                    <a:pt x="6" y="31"/>
                  </a:lnTo>
                  <a:lnTo>
                    <a:pt x="8" y="33"/>
                  </a:lnTo>
                  <a:lnTo>
                    <a:pt x="11" y="34"/>
                  </a:lnTo>
                  <a:lnTo>
                    <a:pt x="14" y="35"/>
                  </a:lnTo>
                  <a:lnTo>
                    <a:pt x="18" y="36"/>
                  </a:lnTo>
                  <a:lnTo>
                    <a:pt x="702" y="36"/>
                  </a:lnTo>
                  <a:lnTo>
                    <a:pt x="706" y="35"/>
                  </a:lnTo>
                  <a:lnTo>
                    <a:pt x="709" y="34"/>
                  </a:lnTo>
                  <a:lnTo>
                    <a:pt x="712" y="33"/>
                  </a:lnTo>
                  <a:lnTo>
                    <a:pt x="714" y="31"/>
                  </a:lnTo>
                  <a:lnTo>
                    <a:pt x="716" y="28"/>
                  </a:lnTo>
                  <a:lnTo>
                    <a:pt x="719" y="24"/>
                  </a:lnTo>
                  <a:lnTo>
                    <a:pt x="720" y="21"/>
                  </a:lnTo>
                  <a:lnTo>
                    <a:pt x="720" y="18"/>
                  </a:lnTo>
                  <a:lnTo>
                    <a:pt x="720" y="15"/>
                  </a:lnTo>
                  <a:lnTo>
                    <a:pt x="719" y="10"/>
                  </a:lnTo>
                  <a:lnTo>
                    <a:pt x="716" y="8"/>
                  </a:lnTo>
                  <a:lnTo>
                    <a:pt x="714" y="5"/>
                  </a:lnTo>
                  <a:lnTo>
                    <a:pt x="712" y="3"/>
                  </a:lnTo>
                  <a:lnTo>
                    <a:pt x="709" y="2"/>
                  </a:lnTo>
                  <a:lnTo>
                    <a:pt x="706" y="1"/>
                  </a:lnTo>
                  <a:lnTo>
                    <a:pt x="7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29" name="Freeform 97">
              <a:extLst>
                <a:ext uri="{FF2B5EF4-FFF2-40B4-BE49-F238E27FC236}">
                  <a16:creationId xmlns:a16="http://schemas.microsoft.com/office/drawing/2014/main" xmlns="" id="{A0AE8079-A8A8-4410-AB4C-34DD1DF9B67C}"/>
                </a:ext>
              </a:extLst>
            </p:cNvPr>
            <p:cNvSpPr>
              <a:spLocks noEditPoints="1"/>
            </p:cNvSpPr>
            <p:nvPr/>
          </p:nvSpPr>
          <p:spPr bwMode="auto">
            <a:xfrm>
              <a:off x="6371431" y="1875234"/>
              <a:ext cx="128588" cy="128588"/>
            </a:xfrm>
            <a:custGeom>
              <a:avLst/>
              <a:gdLst>
                <a:gd name="T0" fmla="*/ 72 w 324"/>
                <a:gd name="T1" fmla="*/ 72 h 324"/>
                <a:gd name="T2" fmla="*/ 252 w 324"/>
                <a:gd name="T3" fmla="*/ 72 h 324"/>
                <a:gd name="T4" fmla="*/ 252 w 324"/>
                <a:gd name="T5" fmla="*/ 252 h 324"/>
                <a:gd name="T6" fmla="*/ 72 w 324"/>
                <a:gd name="T7" fmla="*/ 252 h 324"/>
                <a:gd name="T8" fmla="*/ 72 w 324"/>
                <a:gd name="T9" fmla="*/ 72 h 324"/>
                <a:gd name="T10" fmla="*/ 36 w 324"/>
                <a:gd name="T11" fmla="*/ 324 h 324"/>
                <a:gd name="T12" fmla="*/ 288 w 324"/>
                <a:gd name="T13" fmla="*/ 324 h 324"/>
                <a:gd name="T14" fmla="*/ 295 w 324"/>
                <a:gd name="T15" fmla="*/ 323 h 324"/>
                <a:gd name="T16" fmla="*/ 302 w 324"/>
                <a:gd name="T17" fmla="*/ 321 h 324"/>
                <a:gd name="T18" fmla="*/ 308 w 324"/>
                <a:gd name="T19" fmla="*/ 318 h 324"/>
                <a:gd name="T20" fmla="*/ 314 w 324"/>
                <a:gd name="T21" fmla="*/ 314 h 324"/>
                <a:gd name="T22" fmla="*/ 318 w 324"/>
                <a:gd name="T23" fmla="*/ 308 h 324"/>
                <a:gd name="T24" fmla="*/ 321 w 324"/>
                <a:gd name="T25" fmla="*/ 302 h 324"/>
                <a:gd name="T26" fmla="*/ 323 w 324"/>
                <a:gd name="T27" fmla="*/ 295 h 324"/>
                <a:gd name="T28" fmla="*/ 324 w 324"/>
                <a:gd name="T29" fmla="*/ 288 h 324"/>
                <a:gd name="T30" fmla="*/ 324 w 324"/>
                <a:gd name="T31" fmla="*/ 36 h 324"/>
                <a:gd name="T32" fmla="*/ 323 w 324"/>
                <a:gd name="T33" fmla="*/ 28 h 324"/>
                <a:gd name="T34" fmla="*/ 321 w 324"/>
                <a:gd name="T35" fmla="*/ 22 h 324"/>
                <a:gd name="T36" fmla="*/ 318 w 324"/>
                <a:gd name="T37" fmla="*/ 15 h 324"/>
                <a:gd name="T38" fmla="*/ 314 w 324"/>
                <a:gd name="T39" fmla="*/ 10 h 324"/>
                <a:gd name="T40" fmla="*/ 308 w 324"/>
                <a:gd name="T41" fmla="*/ 6 h 324"/>
                <a:gd name="T42" fmla="*/ 302 w 324"/>
                <a:gd name="T43" fmla="*/ 3 h 324"/>
                <a:gd name="T44" fmla="*/ 295 w 324"/>
                <a:gd name="T45" fmla="*/ 0 h 324"/>
                <a:gd name="T46" fmla="*/ 288 w 324"/>
                <a:gd name="T47" fmla="*/ 0 h 324"/>
                <a:gd name="T48" fmla="*/ 36 w 324"/>
                <a:gd name="T49" fmla="*/ 0 h 324"/>
                <a:gd name="T50" fmla="*/ 28 w 324"/>
                <a:gd name="T51" fmla="*/ 0 h 324"/>
                <a:gd name="T52" fmla="*/ 22 w 324"/>
                <a:gd name="T53" fmla="*/ 3 h 324"/>
                <a:gd name="T54" fmla="*/ 15 w 324"/>
                <a:gd name="T55" fmla="*/ 6 h 324"/>
                <a:gd name="T56" fmla="*/ 10 w 324"/>
                <a:gd name="T57" fmla="*/ 10 h 324"/>
                <a:gd name="T58" fmla="*/ 6 w 324"/>
                <a:gd name="T59" fmla="*/ 15 h 324"/>
                <a:gd name="T60" fmla="*/ 3 w 324"/>
                <a:gd name="T61" fmla="*/ 22 h 324"/>
                <a:gd name="T62" fmla="*/ 0 w 324"/>
                <a:gd name="T63" fmla="*/ 28 h 324"/>
                <a:gd name="T64" fmla="*/ 0 w 324"/>
                <a:gd name="T65" fmla="*/ 36 h 324"/>
                <a:gd name="T66" fmla="*/ 0 w 324"/>
                <a:gd name="T67" fmla="*/ 288 h 324"/>
                <a:gd name="T68" fmla="*/ 0 w 324"/>
                <a:gd name="T69" fmla="*/ 295 h 324"/>
                <a:gd name="T70" fmla="*/ 3 w 324"/>
                <a:gd name="T71" fmla="*/ 302 h 324"/>
                <a:gd name="T72" fmla="*/ 6 w 324"/>
                <a:gd name="T73" fmla="*/ 308 h 324"/>
                <a:gd name="T74" fmla="*/ 10 w 324"/>
                <a:gd name="T75" fmla="*/ 314 h 324"/>
                <a:gd name="T76" fmla="*/ 15 w 324"/>
                <a:gd name="T77" fmla="*/ 318 h 324"/>
                <a:gd name="T78" fmla="*/ 22 w 324"/>
                <a:gd name="T79" fmla="*/ 321 h 324"/>
                <a:gd name="T80" fmla="*/ 28 w 324"/>
                <a:gd name="T81" fmla="*/ 323 h 324"/>
                <a:gd name="T82" fmla="*/ 36 w 324"/>
                <a:gd name="T8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4" h="324">
                  <a:moveTo>
                    <a:pt x="72" y="72"/>
                  </a:moveTo>
                  <a:lnTo>
                    <a:pt x="252" y="72"/>
                  </a:lnTo>
                  <a:lnTo>
                    <a:pt x="252" y="252"/>
                  </a:lnTo>
                  <a:lnTo>
                    <a:pt x="72" y="252"/>
                  </a:lnTo>
                  <a:lnTo>
                    <a:pt x="72" y="72"/>
                  </a:lnTo>
                  <a:close/>
                  <a:moveTo>
                    <a:pt x="36" y="324"/>
                  </a:moveTo>
                  <a:lnTo>
                    <a:pt x="288" y="324"/>
                  </a:lnTo>
                  <a:lnTo>
                    <a:pt x="295" y="323"/>
                  </a:lnTo>
                  <a:lnTo>
                    <a:pt x="302" y="321"/>
                  </a:lnTo>
                  <a:lnTo>
                    <a:pt x="308" y="318"/>
                  </a:lnTo>
                  <a:lnTo>
                    <a:pt x="314" y="314"/>
                  </a:lnTo>
                  <a:lnTo>
                    <a:pt x="318" y="308"/>
                  </a:lnTo>
                  <a:lnTo>
                    <a:pt x="321" y="302"/>
                  </a:lnTo>
                  <a:lnTo>
                    <a:pt x="323" y="295"/>
                  </a:lnTo>
                  <a:lnTo>
                    <a:pt x="324" y="288"/>
                  </a:lnTo>
                  <a:lnTo>
                    <a:pt x="324" y="36"/>
                  </a:lnTo>
                  <a:lnTo>
                    <a:pt x="323" y="28"/>
                  </a:lnTo>
                  <a:lnTo>
                    <a:pt x="321" y="22"/>
                  </a:lnTo>
                  <a:lnTo>
                    <a:pt x="318" y="15"/>
                  </a:lnTo>
                  <a:lnTo>
                    <a:pt x="314" y="10"/>
                  </a:lnTo>
                  <a:lnTo>
                    <a:pt x="308" y="6"/>
                  </a:lnTo>
                  <a:lnTo>
                    <a:pt x="302" y="3"/>
                  </a:lnTo>
                  <a:lnTo>
                    <a:pt x="295" y="0"/>
                  </a:lnTo>
                  <a:lnTo>
                    <a:pt x="288" y="0"/>
                  </a:lnTo>
                  <a:lnTo>
                    <a:pt x="36" y="0"/>
                  </a:lnTo>
                  <a:lnTo>
                    <a:pt x="28" y="0"/>
                  </a:lnTo>
                  <a:lnTo>
                    <a:pt x="22" y="3"/>
                  </a:lnTo>
                  <a:lnTo>
                    <a:pt x="15" y="6"/>
                  </a:lnTo>
                  <a:lnTo>
                    <a:pt x="10" y="10"/>
                  </a:lnTo>
                  <a:lnTo>
                    <a:pt x="6" y="15"/>
                  </a:lnTo>
                  <a:lnTo>
                    <a:pt x="3" y="22"/>
                  </a:lnTo>
                  <a:lnTo>
                    <a:pt x="0" y="28"/>
                  </a:lnTo>
                  <a:lnTo>
                    <a:pt x="0" y="36"/>
                  </a:lnTo>
                  <a:lnTo>
                    <a:pt x="0" y="288"/>
                  </a:lnTo>
                  <a:lnTo>
                    <a:pt x="0" y="295"/>
                  </a:lnTo>
                  <a:lnTo>
                    <a:pt x="3" y="302"/>
                  </a:lnTo>
                  <a:lnTo>
                    <a:pt x="6" y="308"/>
                  </a:lnTo>
                  <a:lnTo>
                    <a:pt x="10" y="314"/>
                  </a:lnTo>
                  <a:lnTo>
                    <a:pt x="15" y="318"/>
                  </a:lnTo>
                  <a:lnTo>
                    <a:pt x="22" y="321"/>
                  </a:lnTo>
                  <a:lnTo>
                    <a:pt x="28" y="323"/>
                  </a:lnTo>
                  <a:lnTo>
                    <a:pt x="36" y="3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grpSp>
      <p:sp>
        <p:nvSpPr>
          <p:cNvPr id="30" name="平行四边形 29">
            <a:extLst>
              <a:ext uri="{FF2B5EF4-FFF2-40B4-BE49-F238E27FC236}">
                <a16:creationId xmlns:a16="http://schemas.microsoft.com/office/drawing/2014/main" xmlns="" id="{B5C2FF63-507A-44B9-B8EA-3243A0FD18F2}"/>
              </a:ext>
            </a:extLst>
          </p:cNvPr>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135">
            <a:extLst>
              <a:ext uri="{FF2B5EF4-FFF2-40B4-BE49-F238E27FC236}">
                <a16:creationId xmlns:a16="http://schemas.microsoft.com/office/drawing/2014/main" xmlns="" id="{B39908A8-7FB8-46E7-A170-0FF44F639F4E}"/>
              </a:ext>
            </a:extLst>
          </p:cNvPr>
          <p:cNvSpPr>
            <a:spLocks noEditPoints="1"/>
          </p:cNvSpPr>
          <p:nvPr/>
        </p:nvSpPr>
        <p:spPr bwMode="auto">
          <a:xfrm>
            <a:off x="9312656" y="2136588"/>
            <a:ext cx="832830" cy="78011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95000">
                <a:srgbClr val="90D5F4"/>
              </a:gs>
              <a:gs pos="0">
                <a:srgbClr val="236BCC"/>
              </a:gs>
            </a:gsLst>
            <a:lin ang="8100000" scaled="0"/>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cs typeface="+mn-ea"/>
              <a:sym typeface="+mn-lt"/>
            </a:endParaRPr>
          </a:p>
        </p:txBody>
      </p:sp>
      <p:sp>
        <p:nvSpPr>
          <p:cNvPr id="32" name="文本框 31">
            <a:extLst>
              <a:ext uri="{FF2B5EF4-FFF2-40B4-BE49-F238E27FC236}">
                <a16:creationId xmlns:a16="http://schemas.microsoft.com/office/drawing/2014/main" xmlns="" id="{8CB0FB24-5C42-44F3-AF8C-830D2393484E}"/>
              </a:ext>
            </a:extLst>
          </p:cNvPr>
          <p:cNvSpPr txBox="1"/>
          <p:nvPr/>
        </p:nvSpPr>
        <p:spPr>
          <a:xfrm>
            <a:off x="8499856" y="3781513"/>
            <a:ext cx="2458430"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a:t>
            </a:r>
          </a:p>
        </p:txBody>
      </p:sp>
      <p:sp>
        <p:nvSpPr>
          <p:cNvPr id="33" name="文本框 32">
            <a:extLst>
              <a:ext uri="{FF2B5EF4-FFF2-40B4-BE49-F238E27FC236}">
                <a16:creationId xmlns:a16="http://schemas.microsoft.com/office/drawing/2014/main" xmlns="" id="{1F62AD7E-D9A1-49EC-9FA3-CACADE3BC774}"/>
              </a:ext>
            </a:extLst>
          </p:cNvPr>
          <p:cNvSpPr txBox="1"/>
          <p:nvPr/>
        </p:nvSpPr>
        <p:spPr>
          <a:xfrm>
            <a:off x="8837250" y="3304971"/>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Tree>
    <p:extLst>
      <p:ext uri="{BB962C8B-B14F-4D97-AF65-F5344CB8AC3E}">
        <p14:creationId xmlns:p14="http://schemas.microsoft.com/office/powerpoint/2010/main" val="253185346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par>
                                <p:cTn id="40" presetID="14" presetClass="entr" presetSubtype="1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par>
                                <p:cTn id="43" presetID="14" presetClass="entr" presetSubtype="1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randombar(horizontal)">
                                      <p:cBhvr>
                                        <p:cTn id="45" dur="500"/>
                                        <p:tgtEl>
                                          <p:spTgt spid="16"/>
                                        </p:tgtEl>
                                      </p:cBhvr>
                                    </p:animEffect>
                                  </p:childTnLst>
                                </p:cTn>
                              </p:par>
                            </p:childTnLst>
                          </p:cTn>
                        </p:par>
                        <p:par>
                          <p:cTn id="46" fill="hold">
                            <p:stCondLst>
                              <p:cond delay="500"/>
                            </p:stCondLst>
                            <p:childTnLst>
                              <p:par>
                                <p:cTn id="47" presetID="12" presetClass="entr" presetSubtype="4"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p:tgtEl>
                                          <p:spTgt spid="33"/>
                                        </p:tgtEl>
                                        <p:attrNameLst>
                                          <p:attrName>ppt_y</p:attrName>
                                        </p:attrNameLst>
                                      </p:cBhvr>
                                      <p:tavLst>
                                        <p:tav tm="0">
                                          <p:val>
                                            <p:strVal val="#ppt_y+#ppt_h*1.125000"/>
                                          </p:val>
                                        </p:tav>
                                        <p:tav tm="100000">
                                          <p:val>
                                            <p:strVal val="#ppt_y"/>
                                          </p:val>
                                        </p:tav>
                                      </p:tavLst>
                                    </p:anim>
                                    <p:animEffect transition="in" filter="wipe(up)">
                                      <p:cBhvr>
                                        <p:cTn id="50" dur="500"/>
                                        <p:tgtEl>
                                          <p:spTgt spid="33"/>
                                        </p:tgtEl>
                                      </p:cBhvr>
                                    </p:animEffect>
                                  </p:childTnLst>
                                </p:cTn>
                              </p:par>
                            </p:childTnLst>
                          </p:cTn>
                        </p:par>
                        <p:par>
                          <p:cTn id="51" fill="hold">
                            <p:stCondLst>
                              <p:cond delay="1000"/>
                            </p:stCondLst>
                            <p:childTnLst>
                              <p:par>
                                <p:cTn id="52" presetID="12" presetClass="entr" presetSubtype="4"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p:tgtEl>
                                          <p:spTgt spid="32"/>
                                        </p:tgtEl>
                                        <p:attrNameLst>
                                          <p:attrName>ppt_y</p:attrName>
                                        </p:attrNameLst>
                                      </p:cBhvr>
                                      <p:tavLst>
                                        <p:tav tm="0">
                                          <p:val>
                                            <p:strVal val="#ppt_y+#ppt_h*1.125000"/>
                                          </p:val>
                                        </p:tav>
                                        <p:tav tm="100000">
                                          <p:val>
                                            <p:strVal val="#ppt_y"/>
                                          </p:val>
                                        </p:tav>
                                      </p:tavLst>
                                    </p:anim>
                                    <p:animEffect transition="in" filter="wipe(up)">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2" grpId="0" animBg="1"/>
      <p:bldP spid="32" grpId="0" bldLvl="0"/>
      <p:bldP spid="33"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平行四边形 25">
            <a:extLst>
              <a:ext uri="{FF2B5EF4-FFF2-40B4-BE49-F238E27FC236}">
                <a16:creationId xmlns:a16="http://schemas.microsoft.com/office/drawing/2014/main" xmlns="" id="{F7E651D6-6BE2-484C-BFF0-0078380ECDB7}"/>
              </a:ext>
            </a:extLst>
          </p:cNvPr>
          <p:cNvSpPr/>
          <p:nvPr/>
        </p:nvSpPr>
        <p:spPr>
          <a:xfrm>
            <a:off x="1865109" y="2018278"/>
            <a:ext cx="8461780" cy="3663271"/>
          </a:xfrm>
          <a:prstGeom prst="parallelogram">
            <a:avLst>
              <a:gd name="adj" fmla="val 0"/>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 Placeholder 2">
            <a:extLst>
              <a:ext uri="{FF2B5EF4-FFF2-40B4-BE49-F238E27FC236}">
                <a16:creationId xmlns:a16="http://schemas.microsoft.com/office/drawing/2014/main" xmlns="" id="{DFF02C99-746B-4EFC-A232-7E7522E1166F}"/>
              </a:ext>
            </a:extLst>
          </p:cNvPr>
          <p:cNvSpPr txBox="1"/>
          <p:nvPr/>
        </p:nvSpPr>
        <p:spPr>
          <a:xfrm>
            <a:off x="2946716" y="3849914"/>
            <a:ext cx="1831975" cy="504190"/>
          </a:xfrm>
          <a:prstGeom prst="rect">
            <a:avLst/>
          </a:prstGeom>
        </p:spPr>
        <p:txBody>
          <a:bodyPr vert="horz" wrap="square" lIns="182880" tIns="91440" rIns="182880" bIns="91440" rtlCol="0" anchor="ctr">
            <a:noAutofit/>
          </a:bodyPr>
          <a:lstStyle>
            <a:defPPr>
              <a:defRPr lang="en-US"/>
            </a:defPPr>
            <a:lvl1pPr algn="ctr">
              <a:lnSpc>
                <a:spcPct val="90000"/>
              </a:lnSpc>
              <a:spcBef>
                <a:spcPct val="0"/>
              </a:spcBef>
              <a:buNone/>
              <a:defRPr sz="3200" b="1">
                <a:solidFill>
                  <a:schemeClr val="bg1"/>
                </a:solidFill>
                <a:latin typeface="Playfair Display" panose="00000500000000000000" pitchFamily="50" charset="0"/>
                <a:ea typeface="Roboto" panose="02000000000000000000" pitchFamily="2" charset="0"/>
                <a:cs typeface="Times New Roman" panose="02020603050405020304" pitchFamily="18" charset="0"/>
              </a:defRPr>
            </a:lvl1pPr>
          </a:lstStyle>
          <a:p>
            <a:pPr defTabSz="1828800" rtl="0"/>
            <a:r>
              <a:rPr lang="en-US" kern="1200" dirty="0">
                <a:latin typeface="+mn-lt"/>
                <a:ea typeface="+mn-ea"/>
                <a:cs typeface="+mn-ea"/>
                <a:sym typeface="+mn-lt"/>
              </a:rPr>
              <a:t>45</a:t>
            </a:r>
            <a:r>
              <a:rPr lang="id-ID" kern="1200" dirty="0">
                <a:latin typeface="+mn-lt"/>
                <a:ea typeface="+mn-ea"/>
                <a:cs typeface="+mn-ea"/>
                <a:sym typeface="+mn-lt"/>
              </a:rPr>
              <a:t>00+</a:t>
            </a:r>
          </a:p>
        </p:txBody>
      </p:sp>
      <p:sp>
        <p:nvSpPr>
          <p:cNvPr id="3" name="Text Placeholder 2">
            <a:extLst>
              <a:ext uri="{FF2B5EF4-FFF2-40B4-BE49-F238E27FC236}">
                <a16:creationId xmlns:a16="http://schemas.microsoft.com/office/drawing/2014/main" xmlns="" id="{119A7611-8AD1-4020-AE36-A64422822216}"/>
              </a:ext>
            </a:extLst>
          </p:cNvPr>
          <p:cNvSpPr txBox="1"/>
          <p:nvPr/>
        </p:nvSpPr>
        <p:spPr>
          <a:xfrm>
            <a:off x="3105466" y="4386489"/>
            <a:ext cx="1513840" cy="343535"/>
          </a:xfrm>
          <a:prstGeom prst="rect">
            <a:avLst/>
          </a:prstGeom>
        </p:spPr>
        <p:txBody>
          <a:bodyPr vert="horz" lIns="182880" tIns="91440" rIns="182880" bIns="91440" rtlCol="0"/>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charset="0"/>
                <a:ea typeface="Lato Light" charset="0"/>
                <a:cs typeface="Lato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charset="0"/>
                <a:ea typeface="Lato Light" charset="0"/>
                <a:cs typeface="Lato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charset="0"/>
                <a:ea typeface="Lato Light" charset="0"/>
                <a:cs typeface="Lato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828800">
              <a:spcBef>
                <a:spcPts val="2000"/>
              </a:spcBef>
            </a:pPr>
            <a:r>
              <a:rPr lang="id-ID" sz="1200" dirty="0">
                <a:solidFill>
                  <a:schemeClr val="bg1"/>
                </a:solidFill>
                <a:latin typeface="+mn-lt"/>
                <a:ea typeface="+mn-ea"/>
                <a:cs typeface="+mn-ea"/>
                <a:sym typeface="+mn-lt"/>
              </a:rPr>
              <a:t>ANALYZE</a:t>
            </a:r>
          </a:p>
        </p:txBody>
      </p:sp>
      <p:sp>
        <p:nvSpPr>
          <p:cNvPr id="4" name="Text Placeholder 2">
            <a:extLst>
              <a:ext uri="{FF2B5EF4-FFF2-40B4-BE49-F238E27FC236}">
                <a16:creationId xmlns:a16="http://schemas.microsoft.com/office/drawing/2014/main" xmlns="" id="{857157B5-5355-4110-8245-FC8C32D2EF26}"/>
              </a:ext>
            </a:extLst>
          </p:cNvPr>
          <p:cNvSpPr txBox="1"/>
          <p:nvPr/>
        </p:nvSpPr>
        <p:spPr>
          <a:xfrm>
            <a:off x="5173026" y="3849914"/>
            <a:ext cx="1831975" cy="504190"/>
          </a:xfrm>
          <a:prstGeom prst="rect">
            <a:avLst/>
          </a:prstGeom>
        </p:spPr>
        <p:txBody>
          <a:bodyPr vert="horz" wrap="square" lIns="182880" tIns="91440" rIns="182880" bIns="91440" rtlCol="0" anchor="ctr">
            <a:noAutofit/>
          </a:bodyPr>
          <a:lstStyle>
            <a:defPPr>
              <a:defRPr lang="en-US"/>
            </a:defPPr>
            <a:lvl1pPr algn="ctr">
              <a:lnSpc>
                <a:spcPct val="90000"/>
              </a:lnSpc>
              <a:spcBef>
                <a:spcPct val="0"/>
              </a:spcBef>
              <a:buNone/>
              <a:defRPr sz="3200" b="1">
                <a:solidFill>
                  <a:schemeClr val="bg1"/>
                </a:solidFill>
                <a:latin typeface="Playfair Display" panose="00000500000000000000" pitchFamily="50" charset="0"/>
                <a:ea typeface="Roboto" panose="02000000000000000000" pitchFamily="2" charset="0"/>
                <a:cs typeface="Times New Roman" panose="02020603050405020304" pitchFamily="18" charset="0"/>
              </a:defRPr>
            </a:lvl1pPr>
          </a:lstStyle>
          <a:p>
            <a:pPr defTabSz="1828800" rtl="0"/>
            <a:r>
              <a:rPr lang="en-US" kern="1200" dirty="0">
                <a:latin typeface="+mn-lt"/>
                <a:ea typeface="+mn-ea"/>
                <a:cs typeface="+mn-ea"/>
                <a:sym typeface="+mn-lt"/>
              </a:rPr>
              <a:t>85</a:t>
            </a:r>
            <a:r>
              <a:rPr lang="id-ID" kern="1200" dirty="0">
                <a:latin typeface="+mn-lt"/>
                <a:ea typeface="+mn-ea"/>
                <a:cs typeface="+mn-ea"/>
                <a:sym typeface="+mn-lt"/>
              </a:rPr>
              <a:t>000+</a:t>
            </a:r>
          </a:p>
        </p:txBody>
      </p:sp>
      <p:sp>
        <p:nvSpPr>
          <p:cNvPr id="5" name="Text Placeholder 2">
            <a:extLst>
              <a:ext uri="{FF2B5EF4-FFF2-40B4-BE49-F238E27FC236}">
                <a16:creationId xmlns:a16="http://schemas.microsoft.com/office/drawing/2014/main" xmlns="" id="{3F9B55EE-468F-4AEE-BDD1-C1227280FBAE}"/>
              </a:ext>
            </a:extLst>
          </p:cNvPr>
          <p:cNvSpPr txBox="1"/>
          <p:nvPr/>
        </p:nvSpPr>
        <p:spPr>
          <a:xfrm>
            <a:off x="5331776" y="4386489"/>
            <a:ext cx="1513840" cy="343535"/>
          </a:xfrm>
          <a:prstGeom prst="rect">
            <a:avLst/>
          </a:prstGeom>
        </p:spPr>
        <p:txBody>
          <a:bodyPr vert="horz" lIns="182880" tIns="91440" rIns="182880" bIns="91440" rtlCol="0"/>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charset="0"/>
                <a:ea typeface="Lato Light" charset="0"/>
                <a:cs typeface="Lato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charset="0"/>
                <a:ea typeface="Lato Light" charset="0"/>
                <a:cs typeface="Lato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charset="0"/>
                <a:ea typeface="Lato Light" charset="0"/>
                <a:cs typeface="Lato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828800">
              <a:spcBef>
                <a:spcPts val="2000"/>
              </a:spcBef>
            </a:pPr>
            <a:r>
              <a:rPr lang="id-ID" sz="1200" dirty="0">
                <a:solidFill>
                  <a:schemeClr val="bg1"/>
                </a:solidFill>
                <a:latin typeface="+mn-lt"/>
                <a:ea typeface="+mn-ea"/>
                <a:cs typeface="+mn-ea"/>
                <a:sym typeface="+mn-lt"/>
              </a:rPr>
              <a:t>CONCEPT</a:t>
            </a:r>
          </a:p>
        </p:txBody>
      </p:sp>
      <p:sp>
        <p:nvSpPr>
          <p:cNvPr id="6" name="Text Placeholder 2">
            <a:extLst>
              <a:ext uri="{FF2B5EF4-FFF2-40B4-BE49-F238E27FC236}">
                <a16:creationId xmlns:a16="http://schemas.microsoft.com/office/drawing/2014/main" xmlns="" id="{1370DE03-604E-4969-99AB-CBB64AFFC5FA}"/>
              </a:ext>
            </a:extLst>
          </p:cNvPr>
          <p:cNvSpPr txBox="1"/>
          <p:nvPr/>
        </p:nvSpPr>
        <p:spPr>
          <a:xfrm>
            <a:off x="7399336" y="3849914"/>
            <a:ext cx="1831975" cy="504190"/>
          </a:xfrm>
          <a:prstGeom prst="rect">
            <a:avLst/>
          </a:prstGeom>
        </p:spPr>
        <p:txBody>
          <a:bodyPr vert="horz" wrap="square" lIns="182880" tIns="91440" rIns="182880" bIns="91440" rtlCol="0" anchor="ctr">
            <a:noAutofit/>
          </a:bodyPr>
          <a:lstStyle>
            <a:defPPr>
              <a:defRPr lang="en-US"/>
            </a:defPPr>
            <a:lvl1pPr algn="ctr">
              <a:lnSpc>
                <a:spcPct val="90000"/>
              </a:lnSpc>
              <a:spcBef>
                <a:spcPct val="0"/>
              </a:spcBef>
              <a:buNone/>
              <a:defRPr sz="3200" b="1">
                <a:solidFill>
                  <a:schemeClr val="bg1"/>
                </a:solidFill>
                <a:latin typeface="Playfair Display" panose="00000500000000000000" pitchFamily="50" charset="0"/>
                <a:ea typeface="Roboto" panose="02000000000000000000" pitchFamily="2" charset="0"/>
                <a:cs typeface="Times New Roman" panose="02020603050405020304" pitchFamily="18" charset="0"/>
              </a:defRPr>
            </a:lvl1pPr>
          </a:lstStyle>
          <a:p>
            <a:pPr defTabSz="1828800" rtl="0"/>
            <a:r>
              <a:rPr lang="en-US" kern="1200" dirty="0">
                <a:latin typeface="+mn-lt"/>
                <a:ea typeface="+mn-ea"/>
                <a:cs typeface="+mn-ea"/>
                <a:sym typeface="+mn-lt"/>
              </a:rPr>
              <a:t>564</a:t>
            </a:r>
            <a:r>
              <a:rPr lang="id-ID" kern="1200" dirty="0">
                <a:latin typeface="+mn-lt"/>
                <a:ea typeface="+mn-ea"/>
                <a:cs typeface="+mn-ea"/>
                <a:sym typeface="+mn-lt"/>
              </a:rPr>
              <a:t>00+</a:t>
            </a:r>
          </a:p>
        </p:txBody>
      </p:sp>
      <p:sp>
        <p:nvSpPr>
          <p:cNvPr id="7" name="Text Placeholder 2">
            <a:extLst>
              <a:ext uri="{FF2B5EF4-FFF2-40B4-BE49-F238E27FC236}">
                <a16:creationId xmlns:a16="http://schemas.microsoft.com/office/drawing/2014/main" xmlns="" id="{280C7C4F-EC90-4CA5-B46C-F34B5D75679E}"/>
              </a:ext>
            </a:extLst>
          </p:cNvPr>
          <p:cNvSpPr txBox="1"/>
          <p:nvPr/>
        </p:nvSpPr>
        <p:spPr>
          <a:xfrm>
            <a:off x="7558086" y="4386489"/>
            <a:ext cx="1513840" cy="343535"/>
          </a:xfrm>
          <a:prstGeom prst="rect">
            <a:avLst/>
          </a:prstGeom>
        </p:spPr>
        <p:txBody>
          <a:bodyPr vert="horz" lIns="182880" tIns="91440" rIns="182880" bIns="91440" rtlCol="0"/>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charset="0"/>
                <a:ea typeface="Lato Light" charset="0"/>
                <a:cs typeface="Lato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charset="0"/>
                <a:ea typeface="Lato Light" charset="0"/>
                <a:cs typeface="Lato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charset="0"/>
                <a:ea typeface="Lato Light" charset="0"/>
                <a:cs typeface="Lato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charset="0"/>
                <a:ea typeface="Lato Light" charset="0"/>
                <a:cs typeface="Lato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828800">
              <a:spcBef>
                <a:spcPts val="2000"/>
              </a:spcBef>
            </a:pPr>
            <a:r>
              <a:rPr lang="id-ID" sz="1200" dirty="0">
                <a:solidFill>
                  <a:schemeClr val="bg1"/>
                </a:solidFill>
                <a:latin typeface="+mn-lt"/>
                <a:ea typeface="+mn-ea"/>
                <a:cs typeface="+mn-ea"/>
                <a:sym typeface="+mn-lt"/>
              </a:rPr>
              <a:t>PROCESS</a:t>
            </a:r>
          </a:p>
        </p:txBody>
      </p:sp>
      <p:grpSp>
        <p:nvGrpSpPr>
          <p:cNvPr id="8" name="Group 27">
            <a:extLst>
              <a:ext uri="{FF2B5EF4-FFF2-40B4-BE49-F238E27FC236}">
                <a16:creationId xmlns:a16="http://schemas.microsoft.com/office/drawing/2014/main" xmlns="" id="{98D9F95E-9E54-4458-BE54-0247225C15C5}"/>
              </a:ext>
            </a:extLst>
          </p:cNvPr>
          <p:cNvGrpSpPr/>
          <p:nvPr/>
        </p:nvGrpSpPr>
        <p:grpSpPr>
          <a:xfrm>
            <a:off x="8034971" y="2974884"/>
            <a:ext cx="454660" cy="454660"/>
            <a:chOff x="7171531" y="4561284"/>
            <a:chExt cx="457200" cy="457200"/>
          </a:xfrm>
          <a:solidFill>
            <a:schemeClr val="bg1"/>
          </a:solidFill>
        </p:grpSpPr>
        <p:sp>
          <p:nvSpPr>
            <p:cNvPr id="9" name="Freeform 19">
              <a:extLst>
                <a:ext uri="{FF2B5EF4-FFF2-40B4-BE49-F238E27FC236}">
                  <a16:creationId xmlns:a16="http://schemas.microsoft.com/office/drawing/2014/main" xmlns="" id="{D4CE477C-D05D-484D-87D5-6F043951E550}"/>
                </a:ext>
              </a:extLst>
            </p:cNvPr>
            <p:cNvSpPr>
              <a:spLocks noEditPoints="1"/>
            </p:cNvSpPr>
            <p:nvPr/>
          </p:nvSpPr>
          <p:spPr bwMode="auto">
            <a:xfrm>
              <a:off x="7171531" y="4561284"/>
              <a:ext cx="457200" cy="457200"/>
            </a:xfrm>
            <a:custGeom>
              <a:avLst/>
              <a:gdLst>
                <a:gd name="T0" fmla="*/ 1075 w 1152"/>
                <a:gd name="T1" fmla="*/ 1069 h 1152"/>
                <a:gd name="T2" fmla="*/ 1060 w 1152"/>
                <a:gd name="T3" fmla="*/ 1080 h 1152"/>
                <a:gd name="T4" fmla="*/ 87 w 1152"/>
                <a:gd name="T5" fmla="*/ 1077 h 1152"/>
                <a:gd name="T6" fmla="*/ 74 w 1152"/>
                <a:gd name="T7" fmla="*/ 1065 h 1152"/>
                <a:gd name="T8" fmla="*/ 72 w 1152"/>
                <a:gd name="T9" fmla="*/ 198 h 1152"/>
                <a:gd name="T10" fmla="*/ 83 w 1152"/>
                <a:gd name="T11" fmla="*/ 184 h 1152"/>
                <a:gd name="T12" fmla="*/ 252 w 1152"/>
                <a:gd name="T13" fmla="*/ 180 h 1152"/>
                <a:gd name="T14" fmla="*/ 258 w 1152"/>
                <a:gd name="T15" fmla="*/ 272 h 1152"/>
                <a:gd name="T16" fmla="*/ 281 w 1152"/>
                <a:gd name="T17" fmla="*/ 287 h 1152"/>
                <a:gd name="T18" fmla="*/ 309 w 1152"/>
                <a:gd name="T19" fmla="*/ 282 h 1152"/>
                <a:gd name="T20" fmla="*/ 324 w 1152"/>
                <a:gd name="T21" fmla="*/ 259 h 1152"/>
                <a:gd name="T22" fmla="*/ 540 w 1152"/>
                <a:gd name="T23" fmla="*/ 251 h 1152"/>
                <a:gd name="T24" fmla="*/ 551 w 1152"/>
                <a:gd name="T25" fmla="*/ 277 h 1152"/>
                <a:gd name="T26" fmla="*/ 576 w 1152"/>
                <a:gd name="T27" fmla="*/ 288 h 1152"/>
                <a:gd name="T28" fmla="*/ 601 w 1152"/>
                <a:gd name="T29" fmla="*/ 277 h 1152"/>
                <a:gd name="T30" fmla="*/ 612 w 1152"/>
                <a:gd name="T31" fmla="*/ 251 h 1152"/>
                <a:gd name="T32" fmla="*/ 829 w 1152"/>
                <a:gd name="T33" fmla="*/ 259 h 1152"/>
                <a:gd name="T34" fmla="*/ 844 w 1152"/>
                <a:gd name="T35" fmla="*/ 282 h 1152"/>
                <a:gd name="T36" fmla="*/ 871 w 1152"/>
                <a:gd name="T37" fmla="*/ 287 h 1152"/>
                <a:gd name="T38" fmla="*/ 894 w 1152"/>
                <a:gd name="T39" fmla="*/ 272 h 1152"/>
                <a:gd name="T40" fmla="*/ 900 w 1152"/>
                <a:gd name="T41" fmla="*/ 180 h 1152"/>
                <a:gd name="T42" fmla="*/ 1069 w 1152"/>
                <a:gd name="T43" fmla="*/ 184 h 1152"/>
                <a:gd name="T44" fmla="*/ 1080 w 1152"/>
                <a:gd name="T45" fmla="*/ 198 h 1152"/>
                <a:gd name="T46" fmla="*/ 900 w 1152"/>
                <a:gd name="T47" fmla="*/ 108 h 1152"/>
                <a:gd name="T48" fmla="*/ 894 w 1152"/>
                <a:gd name="T49" fmla="*/ 16 h 1152"/>
                <a:gd name="T50" fmla="*/ 871 w 1152"/>
                <a:gd name="T51" fmla="*/ 1 h 1152"/>
                <a:gd name="T52" fmla="*/ 844 w 1152"/>
                <a:gd name="T53" fmla="*/ 6 h 1152"/>
                <a:gd name="T54" fmla="*/ 829 w 1152"/>
                <a:gd name="T55" fmla="*/ 29 h 1152"/>
                <a:gd name="T56" fmla="*/ 612 w 1152"/>
                <a:gd name="T57" fmla="*/ 35 h 1152"/>
                <a:gd name="T58" fmla="*/ 601 w 1152"/>
                <a:gd name="T59" fmla="*/ 10 h 1152"/>
                <a:gd name="T60" fmla="*/ 576 w 1152"/>
                <a:gd name="T61" fmla="*/ 0 h 1152"/>
                <a:gd name="T62" fmla="*/ 551 w 1152"/>
                <a:gd name="T63" fmla="*/ 10 h 1152"/>
                <a:gd name="T64" fmla="*/ 540 w 1152"/>
                <a:gd name="T65" fmla="*/ 35 h 1152"/>
                <a:gd name="T66" fmla="*/ 324 w 1152"/>
                <a:gd name="T67" fmla="*/ 29 h 1152"/>
                <a:gd name="T68" fmla="*/ 309 w 1152"/>
                <a:gd name="T69" fmla="*/ 6 h 1152"/>
                <a:gd name="T70" fmla="*/ 281 w 1152"/>
                <a:gd name="T71" fmla="*/ 1 h 1152"/>
                <a:gd name="T72" fmla="*/ 258 w 1152"/>
                <a:gd name="T73" fmla="*/ 16 h 1152"/>
                <a:gd name="T74" fmla="*/ 252 w 1152"/>
                <a:gd name="T75" fmla="*/ 108 h 1152"/>
                <a:gd name="T76" fmla="*/ 68 w 1152"/>
                <a:gd name="T77" fmla="*/ 112 h 1152"/>
                <a:gd name="T78" fmla="*/ 35 w 1152"/>
                <a:gd name="T79" fmla="*/ 129 h 1152"/>
                <a:gd name="T80" fmla="*/ 12 w 1152"/>
                <a:gd name="T81" fmla="*/ 158 h 1152"/>
                <a:gd name="T82" fmla="*/ 1 w 1152"/>
                <a:gd name="T83" fmla="*/ 194 h 1152"/>
                <a:gd name="T84" fmla="*/ 2 w 1152"/>
                <a:gd name="T85" fmla="*/ 1075 h 1152"/>
                <a:gd name="T86" fmla="*/ 16 w 1152"/>
                <a:gd name="T87" fmla="*/ 1110 h 1152"/>
                <a:gd name="T88" fmla="*/ 42 w 1152"/>
                <a:gd name="T89" fmla="*/ 1136 h 1152"/>
                <a:gd name="T90" fmla="*/ 76 w 1152"/>
                <a:gd name="T91" fmla="*/ 1150 h 1152"/>
                <a:gd name="T92" fmla="*/ 1066 w 1152"/>
                <a:gd name="T93" fmla="*/ 1151 h 1152"/>
                <a:gd name="T94" fmla="*/ 1101 w 1152"/>
                <a:gd name="T95" fmla="*/ 1140 h 1152"/>
                <a:gd name="T96" fmla="*/ 1130 w 1152"/>
                <a:gd name="T97" fmla="*/ 1116 h 1152"/>
                <a:gd name="T98" fmla="*/ 1148 w 1152"/>
                <a:gd name="T99" fmla="*/ 1084 h 1152"/>
                <a:gd name="T100" fmla="*/ 1152 w 1152"/>
                <a:gd name="T101" fmla="*/ 204 h 1152"/>
                <a:gd name="T102" fmla="*/ 1145 w 1152"/>
                <a:gd name="T103" fmla="*/ 166 h 1152"/>
                <a:gd name="T104" fmla="*/ 1124 w 1152"/>
                <a:gd name="T105" fmla="*/ 136 h 1152"/>
                <a:gd name="T106" fmla="*/ 1094 w 1152"/>
                <a:gd name="T107" fmla="*/ 115 h 1152"/>
                <a:gd name="T108" fmla="*/ 1056 w 1152"/>
                <a:gd name="T109" fmla="*/ 10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2" h="1152">
                  <a:moveTo>
                    <a:pt x="1080" y="1056"/>
                  </a:moveTo>
                  <a:lnTo>
                    <a:pt x="1080" y="1060"/>
                  </a:lnTo>
                  <a:lnTo>
                    <a:pt x="1078" y="1065"/>
                  </a:lnTo>
                  <a:lnTo>
                    <a:pt x="1075" y="1069"/>
                  </a:lnTo>
                  <a:lnTo>
                    <a:pt x="1073" y="1073"/>
                  </a:lnTo>
                  <a:lnTo>
                    <a:pt x="1069" y="1075"/>
                  </a:lnTo>
                  <a:lnTo>
                    <a:pt x="1066" y="1077"/>
                  </a:lnTo>
                  <a:lnTo>
                    <a:pt x="1060" y="1080"/>
                  </a:lnTo>
                  <a:lnTo>
                    <a:pt x="1056" y="1080"/>
                  </a:lnTo>
                  <a:lnTo>
                    <a:pt x="96" y="1080"/>
                  </a:lnTo>
                  <a:lnTo>
                    <a:pt x="92" y="1080"/>
                  </a:lnTo>
                  <a:lnTo>
                    <a:pt x="87" y="1077"/>
                  </a:lnTo>
                  <a:lnTo>
                    <a:pt x="83" y="1075"/>
                  </a:lnTo>
                  <a:lnTo>
                    <a:pt x="79" y="1073"/>
                  </a:lnTo>
                  <a:lnTo>
                    <a:pt x="76" y="1069"/>
                  </a:lnTo>
                  <a:lnTo>
                    <a:pt x="74" y="1065"/>
                  </a:lnTo>
                  <a:lnTo>
                    <a:pt x="72" y="1060"/>
                  </a:lnTo>
                  <a:lnTo>
                    <a:pt x="72" y="1056"/>
                  </a:lnTo>
                  <a:lnTo>
                    <a:pt x="72" y="204"/>
                  </a:lnTo>
                  <a:lnTo>
                    <a:pt x="72" y="198"/>
                  </a:lnTo>
                  <a:lnTo>
                    <a:pt x="74" y="194"/>
                  </a:lnTo>
                  <a:lnTo>
                    <a:pt x="76" y="191"/>
                  </a:lnTo>
                  <a:lnTo>
                    <a:pt x="79" y="186"/>
                  </a:lnTo>
                  <a:lnTo>
                    <a:pt x="83" y="184"/>
                  </a:lnTo>
                  <a:lnTo>
                    <a:pt x="87" y="181"/>
                  </a:lnTo>
                  <a:lnTo>
                    <a:pt x="92" y="180"/>
                  </a:lnTo>
                  <a:lnTo>
                    <a:pt x="96" y="180"/>
                  </a:lnTo>
                  <a:lnTo>
                    <a:pt x="252" y="180"/>
                  </a:lnTo>
                  <a:lnTo>
                    <a:pt x="252" y="251"/>
                  </a:lnTo>
                  <a:lnTo>
                    <a:pt x="252" y="259"/>
                  </a:lnTo>
                  <a:lnTo>
                    <a:pt x="255" y="265"/>
                  </a:lnTo>
                  <a:lnTo>
                    <a:pt x="258" y="272"/>
                  </a:lnTo>
                  <a:lnTo>
                    <a:pt x="262" y="277"/>
                  </a:lnTo>
                  <a:lnTo>
                    <a:pt x="268" y="282"/>
                  </a:lnTo>
                  <a:lnTo>
                    <a:pt x="274" y="285"/>
                  </a:lnTo>
                  <a:lnTo>
                    <a:pt x="281" y="287"/>
                  </a:lnTo>
                  <a:lnTo>
                    <a:pt x="288" y="288"/>
                  </a:lnTo>
                  <a:lnTo>
                    <a:pt x="296" y="287"/>
                  </a:lnTo>
                  <a:lnTo>
                    <a:pt x="302" y="285"/>
                  </a:lnTo>
                  <a:lnTo>
                    <a:pt x="309" y="282"/>
                  </a:lnTo>
                  <a:lnTo>
                    <a:pt x="313" y="277"/>
                  </a:lnTo>
                  <a:lnTo>
                    <a:pt x="318" y="272"/>
                  </a:lnTo>
                  <a:lnTo>
                    <a:pt x="322" y="265"/>
                  </a:lnTo>
                  <a:lnTo>
                    <a:pt x="324" y="259"/>
                  </a:lnTo>
                  <a:lnTo>
                    <a:pt x="324" y="251"/>
                  </a:lnTo>
                  <a:lnTo>
                    <a:pt x="324" y="180"/>
                  </a:lnTo>
                  <a:lnTo>
                    <a:pt x="540" y="180"/>
                  </a:lnTo>
                  <a:lnTo>
                    <a:pt x="540" y="251"/>
                  </a:lnTo>
                  <a:lnTo>
                    <a:pt x="541" y="259"/>
                  </a:lnTo>
                  <a:lnTo>
                    <a:pt x="543" y="265"/>
                  </a:lnTo>
                  <a:lnTo>
                    <a:pt x="546" y="272"/>
                  </a:lnTo>
                  <a:lnTo>
                    <a:pt x="551" y="277"/>
                  </a:lnTo>
                  <a:lnTo>
                    <a:pt x="556" y="282"/>
                  </a:lnTo>
                  <a:lnTo>
                    <a:pt x="562" y="285"/>
                  </a:lnTo>
                  <a:lnTo>
                    <a:pt x="569" y="287"/>
                  </a:lnTo>
                  <a:lnTo>
                    <a:pt x="576" y="288"/>
                  </a:lnTo>
                  <a:lnTo>
                    <a:pt x="583" y="287"/>
                  </a:lnTo>
                  <a:lnTo>
                    <a:pt x="590" y="285"/>
                  </a:lnTo>
                  <a:lnTo>
                    <a:pt x="596" y="282"/>
                  </a:lnTo>
                  <a:lnTo>
                    <a:pt x="601" y="277"/>
                  </a:lnTo>
                  <a:lnTo>
                    <a:pt x="606" y="272"/>
                  </a:lnTo>
                  <a:lnTo>
                    <a:pt x="609" y="265"/>
                  </a:lnTo>
                  <a:lnTo>
                    <a:pt x="611" y="259"/>
                  </a:lnTo>
                  <a:lnTo>
                    <a:pt x="612" y="251"/>
                  </a:lnTo>
                  <a:lnTo>
                    <a:pt x="612" y="180"/>
                  </a:lnTo>
                  <a:lnTo>
                    <a:pt x="828" y="180"/>
                  </a:lnTo>
                  <a:lnTo>
                    <a:pt x="828" y="251"/>
                  </a:lnTo>
                  <a:lnTo>
                    <a:pt x="829" y="259"/>
                  </a:lnTo>
                  <a:lnTo>
                    <a:pt x="831" y="265"/>
                  </a:lnTo>
                  <a:lnTo>
                    <a:pt x="835" y="272"/>
                  </a:lnTo>
                  <a:lnTo>
                    <a:pt x="839" y="277"/>
                  </a:lnTo>
                  <a:lnTo>
                    <a:pt x="844" y="282"/>
                  </a:lnTo>
                  <a:lnTo>
                    <a:pt x="850" y="285"/>
                  </a:lnTo>
                  <a:lnTo>
                    <a:pt x="857" y="287"/>
                  </a:lnTo>
                  <a:lnTo>
                    <a:pt x="864" y="288"/>
                  </a:lnTo>
                  <a:lnTo>
                    <a:pt x="871" y="287"/>
                  </a:lnTo>
                  <a:lnTo>
                    <a:pt x="878" y="285"/>
                  </a:lnTo>
                  <a:lnTo>
                    <a:pt x="884" y="282"/>
                  </a:lnTo>
                  <a:lnTo>
                    <a:pt x="890" y="277"/>
                  </a:lnTo>
                  <a:lnTo>
                    <a:pt x="894" y="272"/>
                  </a:lnTo>
                  <a:lnTo>
                    <a:pt x="897" y="265"/>
                  </a:lnTo>
                  <a:lnTo>
                    <a:pt x="899" y="259"/>
                  </a:lnTo>
                  <a:lnTo>
                    <a:pt x="900" y="251"/>
                  </a:lnTo>
                  <a:lnTo>
                    <a:pt x="900" y="180"/>
                  </a:lnTo>
                  <a:lnTo>
                    <a:pt x="1056" y="180"/>
                  </a:lnTo>
                  <a:lnTo>
                    <a:pt x="1060" y="180"/>
                  </a:lnTo>
                  <a:lnTo>
                    <a:pt x="1066" y="181"/>
                  </a:lnTo>
                  <a:lnTo>
                    <a:pt x="1069" y="184"/>
                  </a:lnTo>
                  <a:lnTo>
                    <a:pt x="1073" y="186"/>
                  </a:lnTo>
                  <a:lnTo>
                    <a:pt x="1075" y="191"/>
                  </a:lnTo>
                  <a:lnTo>
                    <a:pt x="1078" y="194"/>
                  </a:lnTo>
                  <a:lnTo>
                    <a:pt x="1080" y="198"/>
                  </a:lnTo>
                  <a:lnTo>
                    <a:pt x="1080" y="204"/>
                  </a:lnTo>
                  <a:lnTo>
                    <a:pt x="1080" y="1056"/>
                  </a:lnTo>
                  <a:close/>
                  <a:moveTo>
                    <a:pt x="1056" y="108"/>
                  </a:moveTo>
                  <a:lnTo>
                    <a:pt x="900" y="108"/>
                  </a:lnTo>
                  <a:lnTo>
                    <a:pt x="900" y="35"/>
                  </a:lnTo>
                  <a:lnTo>
                    <a:pt x="899" y="29"/>
                  </a:lnTo>
                  <a:lnTo>
                    <a:pt x="897" y="21"/>
                  </a:lnTo>
                  <a:lnTo>
                    <a:pt x="894" y="16"/>
                  </a:lnTo>
                  <a:lnTo>
                    <a:pt x="890" y="10"/>
                  </a:lnTo>
                  <a:lnTo>
                    <a:pt x="884" y="6"/>
                  </a:lnTo>
                  <a:lnTo>
                    <a:pt x="878" y="3"/>
                  </a:lnTo>
                  <a:lnTo>
                    <a:pt x="871" y="1"/>
                  </a:lnTo>
                  <a:lnTo>
                    <a:pt x="864" y="0"/>
                  </a:lnTo>
                  <a:lnTo>
                    <a:pt x="857" y="1"/>
                  </a:lnTo>
                  <a:lnTo>
                    <a:pt x="850" y="3"/>
                  </a:lnTo>
                  <a:lnTo>
                    <a:pt x="844" y="6"/>
                  </a:lnTo>
                  <a:lnTo>
                    <a:pt x="839" y="10"/>
                  </a:lnTo>
                  <a:lnTo>
                    <a:pt x="835" y="16"/>
                  </a:lnTo>
                  <a:lnTo>
                    <a:pt x="831" y="21"/>
                  </a:lnTo>
                  <a:lnTo>
                    <a:pt x="829" y="29"/>
                  </a:lnTo>
                  <a:lnTo>
                    <a:pt x="828" y="35"/>
                  </a:lnTo>
                  <a:lnTo>
                    <a:pt x="828" y="108"/>
                  </a:lnTo>
                  <a:lnTo>
                    <a:pt x="612" y="108"/>
                  </a:lnTo>
                  <a:lnTo>
                    <a:pt x="612" y="35"/>
                  </a:lnTo>
                  <a:lnTo>
                    <a:pt x="611" y="29"/>
                  </a:lnTo>
                  <a:lnTo>
                    <a:pt x="609" y="21"/>
                  </a:lnTo>
                  <a:lnTo>
                    <a:pt x="606" y="16"/>
                  </a:lnTo>
                  <a:lnTo>
                    <a:pt x="601" y="10"/>
                  </a:lnTo>
                  <a:lnTo>
                    <a:pt x="596" y="6"/>
                  </a:lnTo>
                  <a:lnTo>
                    <a:pt x="590" y="3"/>
                  </a:lnTo>
                  <a:lnTo>
                    <a:pt x="583" y="1"/>
                  </a:lnTo>
                  <a:lnTo>
                    <a:pt x="576" y="0"/>
                  </a:lnTo>
                  <a:lnTo>
                    <a:pt x="569" y="1"/>
                  </a:lnTo>
                  <a:lnTo>
                    <a:pt x="562" y="3"/>
                  </a:lnTo>
                  <a:lnTo>
                    <a:pt x="556" y="6"/>
                  </a:lnTo>
                  <a:lnTo>
                    <a:pt x="551" y="10"/>
                  </a:lnTo>
                  <a:lnTo>
                    <a:pt x="546" y="16"/>
                  </a:lnTo>
                  <a:lnTo>
                    <a:pt x="543" y="21"/>
                  </a:lnTo>
                  <a:lnTo>
                    <a:pt x="541" y="29"/>
                  </a:lnTo>
                  <a:lnTo>
                    <a:pt x="540" y="35"/>
                  </a:lnTo>
                  <a:lnTo>
                    <a:pt x="540" y="108"/>
                  </a:lnTo>
                  <a:lnTo>
                    <a:pt x="324" y="108"/>
                  </a:lnTo>
                  <a:lnTo>
                    <a:pt x="324" y="35"/>
                  </a:lnTo>
                  <a:lnTo>
                    <a:pt x="324" y="29"/>
                  </a:lnTo>
                  <a:lnTo>
                    <a:pt x="322" y="21"/>
                  </a:lnTo>
                  <a:lnTo>
                    <a:pt x="318" y="16"/>
                  </a:lnTo>
                  <a:lnTo>
                    <a:pt x="313" y="10"/>
                  </a:lnTo>
                  <a:lnTo>
                    <a:pt x="309" y="6"/>
                  </a:lnTo>
                  <a:lnTo>
                    <a:pt x="302" y="3"/>
                  </a:lnTo>
                  <a:lnTo>
                    <a:pt x="296" y="1"/>
                  </a:lnTo>
                  <a:lnTo>
                    <a:pt x="288" y="0"/>
                  </a:lnTo>
                  <a:lnTo>
                    <a:pt x="281" y="1"/>
                  </a:lnTo>
                  <a:lnTo>
                    <a:pt x="274" y="3"/>
                  </a:lnTo>
                  <a:lnTo>
                    <a:pt x="268" y="6"/>
                  </a:lnTo>
                  <a:lnTo>
                    <a:pt x="262" y="10"/>
                  </a:lnTo>
                  <a:lnTo>
                    <a:pt x="258" y="16"/>
                  </a:lnTo>
                  <a:lnTo>
                    <a:pt x="255" y="21"/>
                  </a:lnTo>
                  <a:lnTo>
                    <a:pt x="252" y="29"/>
                  </a:lnTo>
                  <a:lnTo>
                    <a:pt x="252" y="35"/>
                  </a:lnTo>
                  <a:lnTo>
                    <a:pt x="252" y="108"/>
                  </a:lnTo>
                  <a:lnTo>
                    <a:pt x="96" y="108"/>
                  </a:lnTo>
                  <a:lnTo>
                    <a:pt x="86" y="109"/>
                  </a:lnTo>
                  <a:lnTo>
                    <a:pt x="76" y="110"/>
                  </a:lnTo>
                  <a:lnTo>
                    <a:pt x="68" y="112"/>
                  </a:lnTo>
                  <a:lnTo>
                    <a:pt x="59" y="115"/>
                  </a:lnTo>
                  <a:lnTo>
                    <a:pt x="50" y="120"/>
                  </a:lnTo>
                  <a:lnTo>
                    <a:pt x="42" y="124"/>
                  </a:lnTo>
                  <a:lnTo>
                    <a:pt x="35" y="129"/>
                  </a:lnTo>
                  <a:lnTo>
                    <a:pt x="28" y="136"/>
                  </a:lnTo>
                  <a:lnTo>
                    <a:pt x="22" y="142"/>
                  </a:lnTo>
                  <a:lnTo>
                    <a:pt x="16" y="150"/>
                  </a:lnTo>
                  <a:lnTo>
                    <a:pt x="12" y="158"/>
                  </a:lnTo>
                  <a:lnTo>
                    <a:pt x="7" y="166"/>
                  </a:lnTo>
                  <a:lnTo>
                    <a:pt x="4" y="175"/>
                  </a:lnTo>
                  <a:lnTo>
                    <a:pt x="2" y="184"/>
                  </a:lnTo>
                  <a:lnTo>
                    <a:pt x="1" y="194"/>
                  </a:lnTo>
                  <a:lnTo>
                    <a:pt x="0" y="204"/>
                  </a:lnTo>
                  <a:lnTo>
                    <a:pt x="0" y="1056"/>
                  </a:lnTo>
                  <a:lnTo>
                    <a:pt x="1" y="1066"/>
                  </a:lnTo>
                  <a:lnTo>
                    <a:pt x="2" y="1075"/>
                  </a:lnTo>
                  <a:lnTo>
                    <a:pt x="4" y="1084"/>
                  </a:lnTo>
                  <a:lnTo>
                    <a:pt x="7" y="1093"/>
                  </a:lnTo>
                  <a:lnTo>
                    <a:pt x="12" y="1101"/>
                  </a:lnTo>
                  <a:lnTo>
                    <a:pt x="16" y="1110"/>
                  </a:lnTo>
                  <a:lnTo>
                    <a:pt x="22" y="1116"/>
                  </a:lnTo>
                  <a:lnTo>
                    <a:pt x="28" y="1124"/>
                  </a:lnTo>
                  <a:lnTo>
                    <a:pt x="35" y="1129"/>
                  </a:lnTo>
                  <a:lnTo>
                    <a:pt x="42" y="1136"/>
                  </a:lnTo>
                  <a:lnTo>
                    <a:pt x="50" y="1140"/>
                  </a:lnTo>
                  <a:lnTo>
                    <a:pt x="59" y="1144"/>
                  </a:lnTo>
                  <a:lnTo>
                    <a:pt x="68" y="1148"/>
                  </a:lnTo>
                  <a:lnTo>
                    <a:pt x="76" y="1150"/>
                  </a:lnTo>
                  <a:lnTo>
                    <a:pt x="86" y="1151"/>
                  </a:lnTo>
                  <a:lnTo>
                    <a:pt x="96" y="1152"/>
                  </a:lnTo>
                  <a:lnTo>
                    <a:pt x="1056" y="1152"/>
                  </a:lnTo>
                  <a:lnTo>
                    <a:pt x="1066" y="1151"/>
                  </a:lnTo>
                  <a:lnTo>
                    <a:pt x="1075" y="1150"/>
                  </a:lnTo>
                  <a:lnTo>
                    <a:pt x="1084" y="1148"/>
                  </a:lnTo>
                  <a:lnTo>
                    <a:pt x="1094" y="1144"/>
                  </a:lnTo>
                  <a:lnTo>
                    <a:pt x="1101" y="1140"/>
                  </a:lnTo>
                  <a:lnTo>
                    <a:pt x="1110" y="1136"/>
                  </a:lnTo>
                  <a:lnTo>
                    <a:pt x="1118" y="1129"/>
                  </a:lnTo>
                  <a:lnTo>
                    <a:pt x="1124" y="1124"/>
                  </a:lnTo>
                  <a:lnTo>
                    <a:pt x="1130" y="1116"/>
                  </a:lnTo>
                  <a:lnTo>
                    <a:pt x="1136" y="1110"/>
                  </a:lnTo>
                  <a:lnTo>
                    <a:pt x="1140" y="1101"/>
                  </a:lnTo>
                  <a:lnTo>
                    <a:pt x="1145" y="1093"/>
                  </a:lnTo>
                  <a:lnTo>
                    <a:pt x="1148" y="1084"/>
                  </a:lnTo>
                  <a:lnTo>
                    <a:pt x="1150" y="1075"/>
                  </a:lnTo>
                  <a:lnTo>
                    <a:pt x="1151" y="1066"/>
                  </a:lnTo>
                  <a:lnTo>
                    <a:pt x="1152" y="1056"/>
                  </a:lnTo>
                  <a:lnTo>
                    <a:pt x="1152" y="204"/>
                  </a:lnTo>
                  <a:lnTo>
                    <a:pt x="1151" y="194"/>
                  </a:lnTo>
                  <a:lnTo>
                    <a:pt x="1150" y="184"/>
                  </a:lnTo>
                  <a:lnTo>
                    <a:pt x="1148" y="175"/>
                  </a:lnTo>
                  <a:lnTo>
                    <a:pt x="1145" y="166"/>
                  </a:lnTo>
                  <a:lnTo>
                    <a:pt x="1140" y="158"/>
                  </a:lnTo>
                  <a:lnTo>
                    <a:pt x="1136" y="150"/>
                  </a:lnTo>
                  <a:lnTo>
                    <a:pt x="1130" y="142"/>
                  </a:lnTo>
                  <a:lnTo>
                    <a:pt x="1124" y="136"/>
                  </a:lnTo>
                  <a:lnTo>
                    <a:pt x="1118" y="129"/>
                  </a:lnTo>
                  <a:lnTo>
                    <a:pt x="1110" y="124"/>
                  </a:lnTo>
                  <a:lnTo>
                    <a:pt x="1101" y="120"/>
                  </a:lnTo>
                  <a:lnTo>
                    <a:pt x="1094" y="115"/>
                  </a:lnTo>
                  <a:lnTo>
                    <a:pt x="1084" y="112"/>
                  </a:lnTo>
                  <a:lnTo>
                    <a:pt x="1075" y="110"/>
                  </a:lnTo>
                  <a:lnTo>
                    <a:pt x="1066" y="109"/>
                  </a:lnTo>
                  <a:lnTo>
                    <a:pt x="1056"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0" name="Rectangle 20">
              <a:extLst>
                <a:ext uri="{FF2B5EF4-FFF2-40B4-BE49-F238E27FC236}">
                  <a16:creationId xmlns:a16="http://schemas.microsoft.com/office/drawing/2014/main" xmlns="" id="{3D5CF6FA-5AFF-469D-89FA-395BCEF7D2F4}"/>
                </a:ext>
              </a:extLst>
            </p:cNvPr>
            <p:cNvSpPr>
              <a:spLocks noChangeArrowheads="1"/>
            </p:cNvSpPr>
            <p:nvPr/>
          </p:nvSpPr>
          <p:spPr bwMode="auto">
            <a:xfrm>
              <a:off x="7271544" y="4732734"/>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1" name="Rectangle 21">
              <a:extLst>
                <a:ext uri="{FF2B5EF4-FFF2-40B4-BE49-F238E27FC236}">
                  <a16:creationId xmlns:a16="http://schemas.microsoft.com/office/drawing/2014/main" xmlns="" id="{DFE2119A-2010-4FF6-8F91-09DB9EC1A337}"/>
                </a:ext>
              </a:extLst>
            </p:cNvPr>
            <p:cNvSpPr>
              <a:spLocks noChangeArrowheads="1"/>
            </p:cNvSpPr>
            <p:nvPr/>
          </p:nvSpPr>
          <p:spPr bwMode="auto">
            <a:xfrm>
              <a:off x="7271544" y="4804172"/>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2" name="Rectangle 22">
              <a:extLst>
                <a:ext uri="{FF2B5EF4-FFF2-40B4-BE49-F238E27FC236}">
                  <a16:creationId xmlns:a16="http://schemas.microsoft.com/office/drawing/2014/main" xmlns="" id="{61FCFA18-9B78-408F-BCFA-2ABCA8D2C2C3}"/>
                </a:ext>
              </a:extLst>
            </p:cNvPr>
            <p:cNvSpPr>
              <a:spLocks noChangeArrowheads="1"/>
            </p:cNvSpPr>
            <p:nvPr/>
          </p:nvSpPr>
          <p:spPr bwMode="auto">
            <a:xfrm>
              <a:off x="7271544" y="4875609"/>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3" name="Rectangle 23">
              <a:extLst>
                <a:ext uri="{FF2B5EF4-FFF2-40B4-BE49-F238E27FC236}">
                  <a16:creationId xmlns:a16="http://schemas.microsoft.com/office/drawing/2014/main" xmlns="" id="{A1A870C1-4BD9-4D1F-A4A2-E99767AABE08}"/>
                </a:ext>
              </a:extLst>
            </p:cNvPr>
            <p:cNvSpPr>
              <a:spLocks noChangeArrowheads="1"/>
            </p:cNvSpPr>
            <p:nvPr/>
          </p:nvSpPr>
          <p:spPr bwMode="auto">
            <a:xfrm>
              <a:off x="7371556" y="4875609"/>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4" name="Rectangle 24">
              <a:extLst>
                <a:ext uri="{FF2B5EF4-FFF2-40B4-BE49-F238E27FC236}">
                  <a16:creationId xmlns:a16="http://schemas.microsoft.com/office/drawing/2014/main" xmlns="" id="{F2EECA1C-3287-4891-BB75-716FFF762E2C}"/>
                </a:ext>
              </a:extLst>
            </p:cNvPr>
            <p:cNvSpPr>
              <a:spLocks noChangeArrowheads="1"/>
            </p:cNvSpPr>
            <p:nvPr/>
          </p:nvSpPr>
          <p:spPr bwMode="auto">
            <a:xfrm>
              <a:off x="7371556" y="4804172"/>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5" name="Rectangle 25">
              <a:extLst>
                <a:ext uri="{FF2B5EF4-FFF2-40B4-BE49-F238E27FC236}">
                  <a16:creationId xmlns:a16="http://schemas.microsoft.com/office/drawing/2014/main" xmlns="" id="{FFCFB2D0-104E-481C-90CF-A73FB2B4B04B}"/>
                </a:ext>
              </a:extLst>
            </p:cNvPr>
            <p:cNvSpPr>
              <a:spLocks noChangeArrowheads="1"/>
            </p:cNvSpPr>
            <p:nvPr/>
          </p:nvSpPr>
          <p:spPr bwMode="auto">
            <a:xfrm>
              <a:off x="7371556" y="4732734"/>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6" name="Rectangle 26">
              <a:extLst>
                <a:ext uri="{FF2B5EF4-FFF2-40B4-BE49-F238E27FC236}">
                  <a16:creationId xmlns:a16="http://schemas.microsoft.com/office/drawing/2014/main" xmlns="" id="{9FA2CE12-B2B6-4CC9-B6D6-A02BF181F316}"/>
                </a:ext>
              </a:extLst>
            </p:cNvPr>
            <p:cNvSpPr>
              <a:spLocks noChangeArrowheads="1"/>
            </p:cNvSpPr>
            <p:nvPr/>
          </p:nvSpPr>
          <p:spPr bwMode="auto">
            <a:xfrm>
              <a:off x="7471569" y="4875609"/>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7" name="Rectangle 27">
              <a:extLst>
                <a:ext uri="{FF2B5EF4-FFF2-40B4-BE49-F238E27FC236}">
                  <a16:creationId xmlns:a16="http://schemas.microsoft.com/office/drawing/2014/main" xmlns="" id="{DC4772EC-1EAC-46B9-A3A8-34EA742F870F}"/>
                </a:ext>
              </a:extLst>
            </p:cNvPr>
            <p:cNvSpPr>
              <a:spLocks noChangeArrowheads="1"/>
            </p:cNvSpPr>
            <p:nvPr/>
          </p:nvSpPr>
          <p:spPr bwMode="auto">
            <a:xfrm>
              <a:off x="7471569" y="4804172"/>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18" name="Rectangle 28">
              <a:extLst>
                <a:ext uri="{FF2B5EF4-FFF2-40B4-BE49-F238E27FC236}">
                  <a16:creationId xmlns:a16="http://schemas.microsoft.com/office/drawing/2014/main" xmlns="" id="{27107245-65EF-40FA-9A28-BD10F244D3BB}"/>
                </a:ext>
              </a:extLst>
            </p:cNvPr>
            <p:cNvSpPr>
              <a:spLocks noChangeArrowheads="1"/>
            </p:cNvSpPr>
            <p:nvPr/>
          </p:nvSpPr>
          <p:spPr bwMode="auto">
            <a:xfrm>
              <a:off x="7471569" y="4732734"/>
              <a:ext cx="5715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grpSp>
      <p:sp>
        <p:nvSpPr>
          <p:cNvPr id="19" name="Freeform 60">
            <a:extLst>
              <a:ext uri="{FF2B5EF4-FFF2-40B4-BE49-F238E27FC236}">
                <a16:creationId xmlns:a16="http://schemas.microsoft.com/office/drawing/2014/main" xmlns="" id="{F475AB7B-4E29-440D-BD11-CED377A436C9}"/>
              </a:ext>
            </a:extLst>
          </p:cNvPr>
          <p:cNvSpPr>
            <a:spLocks noEditPoints="1"/>
          </p:cNvSpPr>
          <p:nvPr/>
        </p:nvSpPr>
        <p:spPr bwMode="auto">
          <a:xfrm>
            <a:off x="3588701" y="2974884"/>
            <a:ext cx="454660" cy="454660"/>
          </a:xfrm>
          <a:custGeom>
            <a:avLst/>
            <a:gdLst>
              <a:gd name="T0" fmla="*/ 600 w 1152"/>
              <a:gd name="T1" fmla="*/ 944 h 1153"/>
              <a:gd name="T2" fmla="*/ 578 w 1152"/>
              <a:gd name="T3" fmla="*/ 940 h 1153"/>
              <a:gd name="T4" fmla="*/ 908 w 1152"/>
              <a:gd name="T5" fmla="*/ 1066 h 1153"/>
              <a:gd name="T6" fmla="*/ 367 w 1152"/>
              <a:gd name="T7" fmla="*/ 868 h 1153"/>
              <a:gd name="T8" fmla="*/ 1049 w 1152"/>
              <a:gd name="T9" fmla="*/ 137 h 1153"/>
              <a:gd name="T10" fmla="*/ 367 w 1152"/>
              <a:gd name="T11" fmla="*/ 868 h 1153"/>
              <a:gd name="T12" fmla="*/ 947 w 1152"/>
              <a:gd name="T13" fmla="*/ 193 h 1153"/>
              <a:gd name="T14" fmla="*/ 336 w 1152"/>
              <a:gd name="T15" fmla="*/ 838 h 1153"/>
              <a:gd name="T16" fmla="*/ 113 w 1152"/>
              <a:gd name="T17" fmla="*/ 749 h 1153"/>
              <a:gd name="T18" fmla="*/ 1131 w 1152"/>
              <a:gd name="T19" fmla="*/ 4 h 1153"/>
              <a:gd name="T20" fmla="*/ 1121 w 1152"/>
              <a:gd name="T21" fmla="*/ 1 h 1153"/>
              <a:gd name="T22" fmla="*/ 1110 w 1152"/>
              <a:gd name="T23" fmla="*/ 1 h 1153"/>
              <a:gd name="T24" fmla="*/ 1101 w 1152"/>
              <a:gd name="T25" fmla="*/ 5 h 1153"/>
              <a:gd name="T26" fmla="*/ 16 w 1152"/>
              <a:gd name="T27" fmla="*/ 727 h 1153"/>
              <a:gd name="T28" fmla="*/ 9 w 1152"/>
              <a:gd name="T29" fmla="*/ 734 h 1153"/>
              <a:gd name="T30" fmla="*/ 3 w 1152"/>
              <a:gd name="T31" fmla="*/ 741 h 1153"/>
              <a:gd name="T32" fmla="*/ 0 w 1152"/>
              <a:gd name="T33" fmla="*/ 751 h 1153"/>
              <a:gd name="T34" fmla="*/ 0 w 1152"/>
              <a:gd name="T35" fmla="*/ 761 h 1153"/>
              <a:gd name="T36" fmla="*/ 2 w 1152"/>
              <a:gd name="T37" fmla="*/ 770 h 1153"/>
              <a:gd name="T38" fmla="*/ 8 w 1152"/>
              <a:gd name="T39" fmla="*/ 779 h 1153"/>
              <a:gd name="T40" fmla="*/ 14 w 1152"/>
              <a:gd name="T41" fmla="*/ 785 h 1153"/>
              <a:gd name="T42" fmla="*/ 23 w 1152"/>
              <a:gd name="T43" fmla="*/ 790 h 1153"/>
              <a:gd name="T44" fmla="*/ 436 w 1152"/>
              <a:gd name="T45" fmla="*/ 1134 h 1153"/>
              <a:gd name="T46" fmla="*/ 443 w 1152"/>
              <a:gd name="T47" fmla="*/ 1142 h 1153"/>
              <a:gd name="T48" fmla="*/ 449 w 1152"/>
              <a:gd name="T49" fmla="*/ 1148 h 1153"/>
              <a:gd name="T50" fmla="*/ 458 w 1152"/>
              <a:gd name="T51" fmla="*/ 1152 h 1153"/>
              <a:gd name="T52" fmla="*/ 468 w 1152"/>
              <a:gd name="T53" fmla="*/ 1153 h 1153"/>
              <a:gd name="T54" fmla="*/ 473 w 1152"/>
              <a:gd name="T55" fmla="*/ 1153 h 1153"/>
              <a:gd name="T56" fmla="*/ 482 w 1152"/>
              <a:gd name="T57" fmla="*/ 1150 h 1153"/>
              <a:gd name="T58" fmla="*/ 489 w 1152"/>
              <a:gd name="T59" fmla="*/ 1145 h 1153"/>
              <a:gd name="T60" fmla="*/ 496 w 1152"/>
              <a:gd name="T61" fmla="*/ 1139 h 1153"/>
              <a:gd name="T62" fmla="*/ 573 w 1152"/>
              <a:gd name="T63" fmla="*/ 1010 h 1153"/>
              <a:gd name="T64" fmla="*/ 929 w 1152"/>
              <a:gd name="T65" fmla="*/ 1153 h 1153"/>
              <a:gd name="T66" fmla="*/ 941 w 1152"/>
              <a:gd name="T67" fmla="*/ 1153 h 1153"/>
              <a:gd name="T68" fmla="*/ 949 w 1152"/>
              <a:gd name="T69" fmla="*/ 1150 h 1153"/>
              <a:gd name="T70" fmla="*/ 960 w 1152"/>
              <a:gd name="T71" fmla="*/ 1143 h 1153"/>
              <a:gd name="T72" fmla="*/ 969 w 1152"/>
              <a:gd name="T73" fmla="*/ 1130 h 1153"/>
              <a:gd name="T74" fmla="*/ 1151 w 1152"/>
              <a:gd name="T75" fmla="*/ 42 h 1153"/>
              <a:gd name="T76" fmla="*/ 1151 w 1152"/>
              <a:gd name="T77" fmla="*/ 33 h 1153"/>
              <a:gd name="T78" fmla="*/ 1149 w 1152"/>
              <a:gd name="T79" fmla="*/ 22 h 1153"/>
              <a:gd name="T80" fmla="*/ 1144 w 1152"/>
              <a:gd name="T81" fmla="*/ 13 h 1153"/>
              <a:gd name="T82" fmla="*/ 1135 w 1152"/>
              <a:gd name="T83" fmla="*/ 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2" h="1153">
                <a:moveTo>
                  <a:pt x="908" y="1066"/>
                </a:moveTo>
                <a:lnTo>
                  <a:pt x="600" y="944"/>
                </a:lnTo>
                <a:lnTo>
                  <a:pt x="590" y="941"/>
                </a:lnTo>
                <a:lnTo>
                  <a:pt x="578" y="940"/>
                </a:lnTo>
                <a:lnTo>
                  <a:pt x="1051" y="205"/>
                </a:lnTo>
                <a:lnTo>
                  <a:pt x="908" y="1066"/>
                </a:lnTo>
                <a:close/>
                <a:moveTo>
                  <a:pt x="367" y="868"/>
                </a:moveTo>
                <a:lnTo>
                  <a:pt x="367" y="868"/>
                </a:lnTo>
                <a:lnTo>
                  <a:pt x="366" y="866"/>
                </a:lnTo>
                <a:lnTo>
                  <a:pt x="1049" y="137"/>
                </a:lnTo>
                <a:lnTo>
                  <a:pt x="468" y="1042"/>
                </a:lnTo>
                <a:lnTo>
                  <a:pt x="367" y="868"/>
                </a:lnTo>
                <a:close/>
                <a:moveTo>
                  <a:pt x="113" y="749"/>
                </a:moveTo>
                <a:lnTo>
                  <a:pt x="947" y="193"/>
                </a:lnTo>
                <a:lnTo>
                  <a:pt x="340" y="842"/>
                </a:lnTo>
                <a:lnTo>
                  <a:pt x="336" y="838"/>
                </a:lnTo>
                <a:lnTo>
                  <a:pt x="332" y="836"/>
                </a:lnTo>
                <a:lnTo>
                  <a:pt x="113" y="749"/>
                </a:lnTo>
                <a:close/>
                <a:moveTo>
                  <a:pt x="1135" y="7"/>
                </a:moveTo>
                <a:lnTo>
                  <a:pt x="1131" y="4"/>
                </a:lnTo>
                <a:lnTo>
                  <a:pt x="1126" y="2"/>
                </a:lnTo>
                <a:lnTo>
                  <a:pt x="1121" y="1"/>
                </a:lnTo>
                <a:lnTo>
                  <a:pt x="1116" y="0"/>
                </a:lnTo>
                <a:lnTo>
                  <a:pt x="1110" y="1"/>
                </a:lnTo>
                <a:lnTo>
                  <a:pt x="1106" y="2"/>
                </a:lnTo>
                <a:lnTo>
                  <a:pt x="1101" y="5"/>
                </a:lnTo>
                <a:lnTo>
                  <a:pt x="1096" y="7"/>
                </a:lnTo>
                <a:lnTo>
                  <a:pt x="16" y="727"/>
                </a:lnTo>
                <a:lnTo>
                  <a:pt x="12" y="730"/>
                </a:lnTo>
                <a:lnTo>
                  <a:pt x="9" y="734"/>
                </a:lnTo>
                <a:lnTo>
                  <a:pt x="5" y="737"/>
                </a:lnTo>
                <a:lnTo>
                  <a:pt x="3" y="741"/>
                </a:lnTo>
                <a:lnTo>
                  <a:pt x="2" y="745"/>
                </a:lnTo>
                <a:lnTo>
                  <a:pt x="0" y="751"/>
                </a:lnTo>
                <a:lnTo>
                  <a:pt x="0" y="755"/>
                </a:lnTo>
                <a:lnTo>
                  <a:pt x="0" y="761"/>
                </a:lnTo>
                <a:lnTo>
                  <a:pt x="1" y="765"/>
                </a:lnTo>
                <a:lnTo>
                  <a:pt x="2" y="770"/>
                </a:lnTo>
                <a:lnTo>
                  <a:pt x="4" y="775"/>
                </a:lnTo>
                <a:lnTo>
                  <a:pt x="8" y="779"/>
                </a:lnTo>
                <a:lnTo>
                  <a:pt x="11" y="782"/>
                </a:lnTo>
                <a:lnTo>
                  <a:pt x="14" y="785"/>
                </a:lnTo>
                <a:lnTo>
                  <a:pt x="18" y="788"/>
                </a:lnTo>
                <a:lnTo>
                  <a:pt x="23" y="790"/>
                </a:lnTo>
                <a:lnTo>
                  <a:pt x="305" y="903"/>
                </a:lnTo>
                <a:lnTo>
                  <a:pt x="436" y="1134"/>
                </a:lnTo>
                <a:lnTo>
                  <a:pt x="440" y="1139"/>
                </a:lnTo>
                <a:lnTo>
                  <a:pt x="443" y="1142"/>
                </a:lnTo>
                <a:lnTo>
                  <a:pt x="446" y="1145"/>
                </a:lnTo>
                <a:lnTo>
                  <a:pt x="449" y="1148"/>
                </a:lnTo>
                <a:lnTo>
                  <a:pt x="454" y="1149"/>
                </a:lnTo>
                <a:lnTo>
                  <a:pt x="458" y="1152"/>
                </a:lnTo>
                <a:lnTo>
                  <a:pt x="463" y="1153"/>
                </a:lnTo>
                <a:lnTo>
                  <a:pt x="468" y="1153"/>
                </a:lnTo>
                <a:lnTo>
                  <a:pt x="468" y="1153"/>
                </a:lnTo>
                <a:lnTo>
                  <a:pt x="473" y="1153"/>
                </a:lnTo>
                <a:lnTo>
                  <a:pt x="477" y="1152"/>
                </a:lnTo>
                <a:lnTo>
                  <a:pt x="482" y="1150"/>
                </a:lnTo>
                <a:lnTo>
                  <a:pt x="486" y="1148"/>
                </a:lnTo>
                <a:lnTo>
                  <a:pt x="489" y="1145"/>
                </a:lnTo>
                <a:lnTo>
                  <a:pt x="494" y="1143"/>
                </a:lnTo>
                <a:lnTo>
                  <a:pt x="496" y="1139"/>
                </a:lnTo>
                <a:lnTo>
                  <a:pt x="499" y="1135"/>
                </a:lnTo>
                <a:lnTo>
                  <a:pt x="573" y="1010"/>
                </a:lnTo>
                <a:lnTo>
                  <a:pt x="922" y="1150"/>
                </a:lnTo>
                <a:lnTo>
                  <a:pt x="929" y="1153"/>
                </a:lnTo>
                <a:lnTo>
                  <a:pt x="936" y="1153"/>
                </a:lnTo>
                <a:lnTo>
                  <a:pt x="941" y="1153"/>
                </a:lnTo>
                <a:lnTo>
                  <a:pt x="945" y="1152"/>
                </a:lnTo>
                <a:lnTo>
                  <a:pt x="949" y="1150"/>
                </a:lnTo>
                <a:lnTo>
                  <a:pt x="954" y="1148"/>
                </a:lnTo>
                <a:lnTo>
                  <a:pt x="960" y="1143"/>
                </a:lnTo>
                <a:lnTo>
                  <a:pt x="966" y="1138"/>
                </a:lnTo>
                <a:lnTo>
                  <a:pt x="969" y="1130"/>
                </a:lnTo>
                <a:lnTo>
                  <a:pt x="972" y="1122"/>
                </a:lnTo>
                <a:lnTo>
                  <a:pt x="1151" y="42"/>
                </a:lnTo>
                <a:lnTo>
                  <a:pt x="1152" y="37"/>
                </a:lnTo>
                <a:lnTo>
                  <a:pt x="1151" y="33"/>
                </a:lnTo>
                <a:lnTo>
                  <a:pt x="1150" y="27"/>
                </a:lnTo>
                <a:lnTo>
                  <a:pt x="1149" y="22"/>
                </a:lnTo>
                <a:lnTo>
                  <a:pt x="1147" y="18"/>
                </a:lnTo>
                <a:lnTo>
                  <a:pt x="1144" y="13"/>
                </a:lnTo>
                <a:lnTo>
                  <a:pt x="1139" y="10"/>
                </a:lnTo>
                <a:lnTo>
                  <a:pt x="1135" y="7"/>
                </a:lnTo>
                <a:close/>
              </a:path>
            </a:pathLst>
          </a:custGeom>
          <a:solidFill>
            <a:schemeClr val="bg1"/>
          </a:solidFill>
          <a:ln>
            <a:noFill/>
          </a:ln>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grpSp>
        <p:nvGrpSpPr>
          <p:cNvPr id="20" name="Group 47">
            <a:extLst>
              <a:ext uri="{FF2B5EF4-FFF2-40B4-BE49-F238E27FC236}">
                <a16:creationId xmlns:a16="http://schemas.microsoft.com/office/drawing/2014/main" xmlns="" id="{C8564F0B-7690-4A52-A27D-2EDB301134CD}"/>
              </a:ext>
            </a:extLst>
          </p:cNvPr>
          <p:cNvGrpSpPr/>
          <p:nvPr/>
        </p:nvGrpSpPr>
        <p:grpSpPr>
          <a:xfrm>
            <a:off x="5811836" y="2974884"/>
            <a:ext cx="454660" cy="454660"/>
            <a:chOff x="4563268" y="2753915"/>
            <a:chExt cx="457200" cy="457200"/>
          </a:xfrm>
          <a:solidFill>
            <a:schemeClr val="bg1"/>
          </a:solidFill>
        </p:grpSpPr>
        <p:sp>
          <p:nvSpPr>
            <p:cNvPr id="21" name="Freeform 124">
              <a:extLst>
                <a:ext uri="{FF2B5EF4-FFF2-40B4-BE49-F238E27FC236}">
                  <a16:creationId xmlns:a16="http://schemas.microsoft.com/office/drawing/2014/main" xmlns="" id="{4E6946B9-F2BC-4634-B774-F6B0A942DD7B}"/>
                </a:ext>
              </a:extLst>
            </p:cNvPr>
            <p:cNvSpPr>
              <a:spLocks noEditPoints="1"/>
            </p:cNvSpPr>
            <p:nvPr/>
          </p:nvSpPr>
          <p:spPr bwMode="auto">
            <a:xfrm>
              <a:off x="4563268" y="2753915"/>
              <a:ext cx="457200" cy="457200"/>
            </a:xfrm>
            <a:custGeom>
              <a:avLst/>
              <a:gdLst>
                <a:gd name="T0" fmla="*/ 924 w 1152"/>
                <a:gd name="T1" fmla="*/ 677 h 1152"/>
                <a:gd name="T2" fmla="*/ 896 w 1152"/>
                <a:gd name="T3" fmla="*/ 742 h 1152"/>
                <a:gd name="T4" fmla="*/ 905 w 1152"/>
                <a:gd name="T5" fmla="*/ 804 h 1152"/>
                <a:gd name="T6" fmla="*/ 765 w 1152"/>
                <a:gd name="T7" fmla="*/ 893 h 1152"/>
                <a:gd name="T8" fmla="*/ 704 w 1152"/>
                <a:gd name="T9" fmla="*/ 912 h 1152"/>
                <a:gd name="T10" fmla="*/ 653 w 1152"/>
                <a:gd name="T11" fmla="*/ 952 h 1152"/>
                <a:gd name="T12" fmla="*/ 499 w 1152"/>
                <a:gd name="T13" fmla="*/ 952 h 1152"/>
                <a:gd name="T14" fmla="*/ 448 w 1152"/>
                <a:gd name="T15" fmla="*/ 912 h 1152"/>
                <a:gd name="T16" fmla="*/ 388 w 1152"/>
                <a:gd name="T17" fmla="*/ 893 h 1152"/>
                <a:gd name="T18" fmla="*/ 247 w 1152"/>
                <a:gd name="T19" fmla="*/ 804 h 1152"/>
                <a:gd name="T20" fmla="*/ 256 w 1152"/>
                <a:gd name="T21" fmla="*/ 742 h 1152"/>
                <a:gd name="T22" fmla="*/ 228 w 1152"/>
                <a:gd name="T23" fmla="*/ 677 h 1152"/>
                <a:gd name="T24" fmla="*/ 72 w 1152"/>
                <a:gd name="T25" fmla="*/ 625 h 1152"/>
                <a:gd name="T26" fmla="*/ 222 w 1152"/>
                <a:gd name="T27" fmla="*/ 482 h 1152"/>
                <a:gd name="T28" fmla="*/ 253 w 1152"/>
                <a:gd name="T29" fmla="*/ 420 h 1152"/>
                <a:gd name="T30" fmla="*/ 253 w 1152"/>
                <a:gd name="T31" fmla="*/ 356 h 1152"/>
                <a:gd name="T32" fmla="*/ 378 w 1152"/>
                <a:gd name="T33" fmla="*/ 259 h 1152"/>
                <a:gd name="T34" fmla="*/ 438 w 1152"/>
                <a:gd name="T35" fmla="*/ 244 h 1152"/>
                <a:gd name="T36" fmla="*/ 495 w 1152"/>
                <a:gd name="T37" fmla="*/ 208 h 1152"/>
                <a:gd name="T38" fmla="*/ 649 w 1152"/>
                <a:gd name="T39" fmla="*/ 192 h 1152"/>
                <a:gd name="T40" fmla="*/ 694 w 1152"/>
                <a:gd name="T41" fmla="*/ 236 h 1152"/>
                <a:gd name="T42" fmla="*/ 756 w 1152"/>
                <a:gd name="T43" fmla="*/ 259 h 1152"/>
                <a:gd name="T44" fmla="*/ 967 w 1152"/>
                <a:gd name="T45" fmla="*/ 255 h 1152"/>
                <a:gd name="T46" fmla="*/ 894 w 1152"/>
                <a:gd name="T47" fmla="*/ 401 h 1152"/>
                <a:gd name="T48" fmla="*/ 919 w 1152"/>
                <a:gd name="T49" fmla="*/ 466 h 1152"/>
                <a:gd name="T50" fmla="*/ 970 w 1152"/>
                <a:gd name="T51" fmla="*/ 505 h 1152"/>
                <a:gd name="T52" fmla="*/ 975 w 1152"/>
                <a:gd name="T53" fmla="*/ 411 h 1152"/>
                <a:gd name="T54" fmla="*/ 1037 w 1152"/>
                <a:gd name="T55" fmla="*/ 272 h 1152"/>
                <a:gd name="T56" fmla="*/ 1023 w 1152"/>
                <a:gd name="T57" fmla="*/ 208 h 1152"/>
                <a:gd name="T58" fmla="*/ 918 w 1152"/>
                <a:gd name="T59" fmla="*/ 116 h 1152"/>
                <a:gd name="T60" fmla="*/ 857 w 1152"/>
                <a:gd name="T61" fmla="*/ 125 h 1152"/>
                <a:gd name="T62" fmla="*/ 694 w 1152"/>
                <a:gd name="T63" fmla="*/ 51 h 1152"/>
                <a:gd name="T64" fmla="*/ 649 w 1152"/>
                <a:gd name="T65" fmla="*/ 4 h 1152"/>
                <a:gd name="T66" fmla="*/ 514 w 1152"/>
                <a:gd name="T67" fmla="*/ 1 h 1152"/>
                <a:gd name="T68" fmla="*/ 462 w 1152"/>
                <a:gd name="T69" fmla="*/ 40 h 1152"/>
                <a:gd name="T70" fmla="*/ 400 w 1152"/>
                <a:gd name="T71" fmla="*/ 182 h 1152"/>
                <a:gd name="T72" fmla="*/ 247 w 1152"/>
                <a:gd name="T73" fmla="*/ 113 h 1152"/>
                <a:gd name="T74" fmla="*/ 203 w 1152"/>
                <a:gd name="T75" fmla="*/ 134 h 1152"/>
                <a:gd name="T76" fmla="*/ 113 w 1152"/>
                <a:gd name="T77" fmla="*/ 247 h 1152"/>
                <a:gd name="T78" fmla="*/ 188 w 1152"/>
                <a:gd name="T79" fmla="*/ 387 h 1152"/>
                <a:gd name="T80" fmla="*/ 45 w 1152"/>
                <a:gd name="T81" fmla="*/ 460 h 1152"/>
                <a:gd name="T82" fmla="*/ 2 w 1152"/>
                <a:gd name="T83" fmla="*/ 508 h 1152"/>
                <a:gd name="T84" fmla="*/ 2 w 1152"/>
                <a:gd name="T85" fmla="*/ 643 h 1152"/>
                <a:gd name="T86" fmla="*/ 45 w 1152"/>
                <a:gd name="T87" fmla="*/ 692 h 1152"/>
                <a:gd name="T88" fmla="*/ 188 w 1152"/>
                <a:gd name="T89" fmla="*/ 764 h 1152"/>
                <a:gd name="T90" fmla="*/ 113 w 1152"/>
                <a:gd name="T91" fmla="*/ 905 h 1152"/>
                <a:gd name="T92" fmla="*/ 203 w 1152"/>
                <a:gd name="T93" fmla="*/ 1018 h 1152"/>
                <a:gd name="T94" fmla="*/ 247 w 1152"/>
                <a:gd name="T95" fmla="*/ 1039 h 1152"/>
                <a:gd name="T96" fmla="*/ 400 w 1152"/>
                <a:gd name="T97" fmla="*/ 969 h 1152"/>
                <a:gd name="T98" fmla="*/ 462 w 1152"/>
                <a:gd name="T99" fmla="*/ 1112 h 1152"/>
                <a:gd name="T100" fmla="*/ 514 w 1152"/>
                <a:gd name="T101" fmla="*/ 1151 h 1152"/>
                <a:gd name="T102" fmla="*/ 649 w 1152"/>
                <a:gd name="T103" fmla="*/ 1148 h 1152"/>
                <a:gd name="T104" fmla="*/ 694 w 1152"/>
                <a:gd name="T105" fmla="*/ 1100 h 1152"/>
                <a:gd name="T106" fmla="*/ 857 w 1152"/>
                <a:gd name="T107" fmla="*/ 1027 h 1152"/>
                <a:gd name="T108" fmla="*/ 918 w 1152"/>
                <a:gd name="T109" fmla="*/ 1036 h 1152"/>
                <a:gd name="T110" fmla="*/ 1023 w 1152"/>
                <a:gd name="T111" fmla="*/ 944 h 1152"/>
                <a:gd name="T112" fmla="*/ 1037 w 1152"/>
                <a:gd name="T113" fmla="*/ 881 h 1152"/>
                <a:gd name="T114" fmla="*/ 975 w 1152"/>
                <a:gd name="T115" fmla="*/ 742 h 1152"/>
                <a:gd name="T116" fmla="*/ 1118 w 1152"/>
                <a:gd name="T117" fmla="*/ 687 h 1152"/>
                <a:gd name="T118" fmla="*/ 1151 w 1152"/>
                <a:gd name="T119" fmla="*/ 631 h 1152"/>
                <a:gd name="T120" fmla="*/ 1143 w 1152"/>
                <a:gd name="T121" fmla="*/ 491 h 1152"/>
                <a:gd name="T122" fmla="*/ 1094 w 1152"/>
                <a:gd name="T123" fmla="*/ 4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2" h="1152">
                  <a:moveTo>
                    <a:pt x="970" y="647"/>
                  </a:moveTo>
                  <a:lnTo>
                    <a:pt x="960" y="650"/>
                  </a:lnTo>
                  <a:lnTo>
                    <a:pt x="951" y="653"/>
                  </a:lnTo>
                  <a:lnTo>
                    <a:pt x="944" y="657"/>
                  </a:lnTo>
                  <a:lnTo>
                    <a:pt x="936" y="664"/>
                  </a:lnTo>
                  <a:lnTo>
                    <a:pt x="930" y="670"/>
                  </a:lnTo>
                  <a:lnTo>
                    <a:pt x="924" y="677"/>
                  </a:lnTo>
                  <a:lnTo>
                    <a:pt x="919" y="685"/>
                  </a:lnTo>
                  <a:lnTo>
                    <a:pt x="916" y="694"/>
                  </a:lnTo>
                  <a:lnTo>
                    <a:pt x="913" y="704"/>
                  </a:lnTo>
                  <a:lnTo>
                    <a:pt x="908" y="714"/>
                  </a:lnTo>
                  <a:lnTo>
                    <a:pt x="904" y="723"/>
                  </a:lnTo>
                  <a:lnTo>
                    <a:pt x="900" y="733"/>
                  </a:lnTo>
                  <a:lnTo>
                    <a:pt x="896" y="742"/>
                  </a:lnTo>
                  <a:lnTo>
                    <a:pt x="894" y="750"/>
                  </a:lnTo>
                  <a:lnTo>
                    <a:pt x="893" y="760"/>
                  </a:lnTo>
                  <a:lnTo>
                    <a:pt x="893" y="769"/>
                  </a:lnTo>
                  <a:lnTo>
                    <a:pt x="894" y="778"/>
                  </a:lnTo>
                  <a:lnTo>
                    <a:pt x="896" y="787"/>
                  </a:lnTo>
                  <a:lnTo>
                    <a:pt x="900" y="796"/>
                  </a:lnTo>
                  <a:lnTo>
                    <a:pt x="905" y="804"/>
                  </a:lnTo>
                  <a:lnTo>
                    <a:pt x="967" y="898"/>
                  </a:lnTo>
                  <a:lnTo>
                    <a:pt x="897" y="967"/>
                  </a:lnTo>
                  <a:lnTo>
                    <a:pt x="805" y="905"/>
                  </a:lnTo>
                  <a:lnTo>
                    <a:pt x="795" y="899"/>
                  </a:lnTo>
                  <a:lnTo>
                    <a:pt x="785" y="895"/>
                  </a:lnTo>
                  <a:lnTo>
                    <a:pt x="774" y="893"/>
                  </a:lnTo>
                  <a:lnTo>
                    <a:pt x="765" y="893"/>
                  </a:lnTo>
                  <a:lnTo>
                    <a:pt x="756" y="893"/>
                  </a:lnTo>
                  <a:lnTo>
                    <a:pt x="748" y="894"/>
                  </a:lnTo>
                  <a:lnTo>
                    <a:pt x="741" y="896"/>
                  </a:lnTo>
                  <a:lnTo>
                    <a:pt x="733" y="899"/>
                  </a:lnTo>
                  <a:lnTo>
                    <a:pt x="724" y="904"/>
                  </a:lnTo>
                  <a:lnTo>
                    <a:pt x="714" y="908"/>
                  </a:lnTo>
                  <a:lnTo>
                    <a:pt x="704" y="912"/>
                  </a:lnTo>
                  <a:lnTo>
                    <a:pt x="694" y="915"/>
                  </a:lnTo>
                  <a:lnTo>
                    <a:pt x="686" y="920"/>
                  </a:lnTo>
                  <a:lnTo>
                    <a:pt x="677" y="924"/>
                  </a:lnTo>
                  <a:lnTo>
                    <a:pt x="670" y="930"/>
                  </a:lnTo>
                  <a:lnTo>
                    <a:pt x="663" y="936"/>
                  </a:lnTo>
                  <a:lnTo>
                    <a:pt x="658" y="944"/>
                  </a:lnTo>
                  <a:lnTo>
                    <a:pt x="653" y="952"/>
                  </a:lnTo>
                  <a:lnTo>
                    <a:pt x="650" y="961"/>
                  </a:lnTo>
                  <a:lnTo>
                    <a:pt x="647" y="969"/>
                  </a:lnTo>
                  <a:lnTo>
                    <a:pt x="625" y="1080"/>
                  </a:lnTo>
                  <a:lnTo>
                    <a:pt x="527" y="1080"/>
                  </a:lnTo>
                  <a:lnTo>
                    <a:pt x="505" y="969"/>
                  </a:lnTo>
                  <a:lnTo>
                    <a:pt x="502" y="961"/>
                  </a:lnTo>
                  <a:lnTo>
                    <a:pt x="499" y="952"/>
                  </a:lnTo>
                  <a:lnTo>
                    <a:pt x="495" y="944"/>
                  </a:lnTo>
                  <a:lnTo>
                    <a:pt x="489" y="936"/>
                  </a:lnTo>
                  <a:lnTo>
                    <a:pt x="483" y="930"/>
                  </a:lnTo>
                  <a:lnTo>
                    <a:pt x="475" y="924"/>
                  </a:lnTo>
                  <a:lnTo>
                    <a:pt x="466" y="920"/>
                  </a:lnTo>
                  <a:lnTo>
                    <a:pt x="458" y="915"/>
                  </a:lnTo>
                  <a:lnTo>
                    <a:pt x="448" y="912"/>
                  </a:lnTo>
                  <a:lnTo>
                    <a:pt x="438" y="908"/>
                  </a:lnTo>
                  <a:lnTo>
                    <a:pt x="429" y="904"/>
                  </a:lnTo>
                  <a:lnTo>
                    <a:pt x="419" y="899"/>
                  </a:lnTo>
                  <a:lnTo>
                    <a:pt x="411" y="896"/>
                  </a:lnTo>
                  <a:lnTo>
                    <a:pt x="404" y="894"/>
                  </a:lnTo>
                  <a:lnTo>
                    <a:pt x="396" y="893"/>
                  </a:lnTo>
                  <a:lnTo>
                    <a:pt x="388" y="893"/>
                  </a:lnTo>
                  <a:lnTo>
                    <a:pt x="378" y="893"/>
                  </a:lnTo>
                  <a:lnTo>
                    <a:pt x="367" y="895"/>
                  </a:lnTo>
                  <a:lnTo>
                    <a:pt x="357" y="899"/>
                  </a:lnTo>
                  <a:lnTo>
                    <a:pt x="348" y="905"/>
                  </a:lnTo>
                  <a:lnTo>
                    <a:pt x="255" y="967"/>
                  </a:lnTo>
                  <a:lnTo>
                    <a:pt x="185" y="898"/>
                  </a:lnTo>
                  <a:lnTo>
                    <a:pt x="247" y="804"/>
                  </a:lnTo>
                  <a:lnTo>
                    <a:pt x="253" y="796"/>
                  </a:lnTo>
                  <a:lnTo>
                    <a:pt x="256" y="787"/>
                  </a:lnTo>
                  <a:lnTo>
                    <a:pt x="258" y="778"/>
                  </a:lnTo>
                  <a:lnTo>
                    <a:pt x="259" y="769"/>
                  </a:lnTo>
                  <a:lnTo>
                    <a:pt x="259" y="760"/>
                  </a:lnTo>
                  <a:lnTo>
                    <a:pt x="258" y="750"/>
                  </a:lnTo>
                  <a:lnTo>
                    <a:pt x="256" y="742"/>
                  </a:lnTo>
                  <a:lnTo>
                    <a:pt x="253" y="733"/>
                  </a:lnTo>
                  <a:lnTo>
                    <a:pt x="248" y="723"/>
                  </a:lnTo>
                  <a:lnTo>
                    <a:pt x="244" y="714"/>
                  </a:lnTo>
                  <a:lnTo>
                    <a:pt x="240" y="704"/>
                  </a:lnTo>
                  <a:lnTo>
                    <a:pt x="236" y="694"/>
                  </a:lnTo>
                  <a:lnTo>
                    <a:pt x="232" y="685"/>
                  </a:lnTo>
                  <a:lnTo>
                    <a:pt x="228" y="677"/>
                  </a:lnTo>
                  <a:lnTo>
                    <a:pt x="222" y="670"/>
                  </a:lnTo>
                  <a:lnTo>
                    <a:pt x="216" y="664"/>
                  </a:lnTo>
                  <a:lnTo>
                    <a:pt x="208" y="657"/>
                  </a:lnTo>
                  <a:lnTo>
                    <a:pt x="200" y="653"/>
                  </a:lnTo>
                  <a:lnTo>
                    <a:pt x="191" y="650"/>
                  </a:lnTo>
                  <a:lnTo>
                    <a:pt x="182" y="647"/>
                  </a:lnTo>
                  <a:lnTo>
                    <a:pt x="72" y="625"/>
                  </a:lnTo>
                  <a:lnTo>
                    <a:pt x="72" y="527"/>
                  </a:lnTo>
                  <a:lnTo>
                    <a:pt x="182" y="505"/>
                  </a:lnTo>
                  <a:lnTo>
                    <a:pt x="191" y="503"/>
                  </a:lnTo>
                  <a:lnTo>
                    <a:pt x="200" y="499"/>
                  </a:lnTo>
                  <a:lnTo>
                    <a:pt x="208" y="494"/>
                  </a:lnTo>
                  <a:lnTo>
                    <a:pt x="216" y="489"/>
                  </a:lnTo>
                  <a:lnTo>
                    <a:pt x="222" y="482"/>
                  </a:lnTo>
                  <a:lnTo>
                    <a:pt x="228" y="475"/>
                  </a:lnTo>
                  <a:lnTo>
                    <a:pt x="232" y="466"/>
                  </a:lnTo>
                  <a:lnTo>
                    <a:pt x="236" y="458"/>
                  </a:lnTo>
                  <a:lnTo>
                    <a:pt x="240" y="448"/>
                  </a:lnTo>
                  <a:lnTo>
                    <a:pt x="244" y="438"/>
                  </a:lnTo>
                  <a:lnTo>
                    <a:pt x="248" y="428"/>
                  </a:lnTo>
                  <a:lnTo>
                    <a:pt x="253" y="420"/>
                  </a:lnTo>
                  <a:lnTo>
                    <a:pt x="256" y="410"/>
                  </a:lnTo>
                  <a:lnTo>
                    <a:pt x="258" y="401"/>
                  </a:lnTo>
                  <a:lnTo>
                    <a:pt x="259" y="392"/>
                  </a:lnTo>
                  <a:lnTo>
                    <a:pt x="259" y="383"/>
                  </a:lnTo>
                  <a:lnTo>
                    <a:pt x="258" y="373"/>
                  </a:lnTo>
                  <a:lnTo>
                    <a:pt x="256" y="365"/>
                  </a:lnTo>
                  <a:lnTo>
                    <a:pt x="253" y="356"/>
                  </a:lnTo>
                  <a:lnTo>
                    <a:pt x="247" y="347"/>
                  </a:lnTo>
                  <a:lnTo>
                    <a:pt x="185" y="255"/>
                  </a:lnTo>
                  <a:lnTo>
                    <a:pt x="255" y="185"/>
                  </a:lnTo>
                  <a:lnTo>
                    <a:pt x="348" y="247"/>
                  </a:lnTo>
                  <a:lnTo>
                    <a:pt x="357" y="252"/>
                  </a:lnTo>
                  <a:lnTo>
                    <a:pt x="367" y="257"/>
                  </a:lnTo>
                  <a:lnTo>
                    <a:pt x="378" y="259"/>
                  </a:lnTo>
                  <a:lnTo>
                    <a:pt x="388" y="260"/>
                  </a:lnTo>
                  <a:lnTo>
                    <a:pt x="396" y="259"/>
                  </a:lnTo>
                  <a:lnTo>
                    <a:pt x="404" y="258"/>
                  </a:lnTo>
                  <a:lnTo>
                    <a:pt x="411" y="256"/>
                  </a:lnTo>
                  <a:lnTo>
                    <a:pt x="419" y="252"/>
                  </a:lnTo>
                  <a:lnTo>
                    <a:pt x="429" y="248"/>
                  </a:lnTo>
                  <a:lnTo>
                    <a:pt x="438" y="244"/>
                  </a:lnTo>
                  <a:lnTo>
                    <a:pt x="448" y="239"/>
                  </a:lnTo>
                  <a:lnTo>
                    <a:pt x="458" y="236"/>
                  </a:lnTo>
                  <a:lnTo>
                    <a:pt x="466" y="233"/>
                  </a:lnTo>
                  <a:lnTo>
                    <a:pt x="475" y="228"/>
                  </a:lnTo>
                  <a:lnTo>
                    <a:pt x="482" y="222"/>
                  </a:lnTo>
                  <a:lnTo>
                    <a:pt x="489" y="216"/>
                  </a:lnTo>
                  <a:lnTo>
                    <a:pt x="495" y="208"/>
                  </a:lnTo>
                  <a:lnTo>
                    <a:pt x="499" y="201"/>
                  </a:lnTo>
                  <a:lnTo>
                    <a:pt x="502" y="192"/>
                  </a:lnTo>
                  <a:lnTo>
                    <a:pt x="505" y="182"/>
                  </a:lnTo>
                  <a:lnTo>
                    <a:pt x="527" y="72"/>
                  </a:lnTo>
                  <a:lnTo>
                    <a:pt x="625" y="72"/>
                  </a:lnTo>
                  <a:lnTo>
                    <a:pt x="647" y="182"/>
                  </a:lnTo>
                  <a:lnTo>
                    <a:pt x="649" y="192"/>
                  </a:lnTo>
                  <a:lnTo>
                    <a:pt x="653" y="201"/>
                  </a:lnTo>
                  <a:lnTo>
                    <a:pt x="658" y="208"/>
                  </a:lnTo>
                  <a:lnTo>
                    <a:pt x="663" y="216"/>
                  </a:lnTo>
                  <a:lnTo>
                    <a:pt x="670" y="222"/>
                  </a:lnTo>
                  <a:lnTo>
                    <a:pt x="677" y="228"/>
                  </a:lnTo>
                  <a:lnTo>
                    <a:pt x="686" y="233"/>
                  </a:lnTo>
                  <a:lnTo>
                    <a:pt x="694" y="236"/>
                  </a:lnTo>
                  <a:lnTo>
                    <a:pt x="704" y="239"/>
                  </a:lnTo>
                  <a:lnTo>
                    <a:pt x="714" y="244"/>
                  </a:lnTo>
                  <a:lnTo>
                    <a:pt x="724" y="248"/>
                  </a:lnTo>
                  <a:lnTo>
                    <a:pt x="732" y="252"/>
                  </a:lnTo>
                  <a:lnTo>
                    <a:pt x="741" y="256"/>
                  </a:lnTo>
                  <a:lnTo>
                    <a:pt x="748" y="258"/>
                  </a:lnTo>
                  <a:lnTo>
                    <a:pt x="756" y="259"/>
                  </a:lnTo>
                  <a:lnTo>
                    <a:pt x="765" y="260"/>
                  </a:lnTo>
                  <a:lnTo>
                    <a:pt x="774" y="259"/>
                  </a:lnTo>
                  <a:lnTo>
                    <a:pt x="785" y="257"/>
                  </a:lnTo>
                  <a:lnTo>
                    <a:pt x="795" y="252"/>
                  </a:lnTo>
                  <a:lnTo>
                    <a:pt x="805" y="247"/>
                  </a:lnTo>
                  <a:lnTo>
                    <a:pt x="897" y="185"/>
                  </a:lnTo>
                  <a:lnTo>
                    <a:pt x="967" y="255"/>
                  </a:lnTo>
                  <a:lnTo>
                    <a:pt x="905" y="347"/>
                  </a:lnTo>
                  <a:lnTo>
                    <a:pt x="900" y="356"/>
                  </a:lnTo>
                  <a:lnTo>
                    <a:pt x="896" y="365"/>
                  </a:lnTo>
                  <a:lnTo>
                    <a:pt x="894" y="373"/>
                  </a:lnTo>
                  <a:lnTo>
                    <a:pt x="893" y="383"/>
                  </a:lnTo>
                  <a:lnTo>
                    <a:pt x="893" y="392"/>
                  </a:lnTo>
                  <a:lnTo>
                    <a:pt x="894" y="401"/>
                  </a:lnTo>
                  <a:lnTo>
                    <a:pt x="896" y="410"/>
                  </a:lnTo>
                  <a:lnTo>
                    <a:pt x="900" y="419"/>
                  </a:lnTo>
                  <a:lnTo>
                    <a:pt x="904" y="428"/>
                  </a:lnTo>
                  <a:lnTo>
                    <a:pt x="908" y="438"/>
                  </a:lnTo>
                  <a:lnTo>
                    <a:pt x="913" y="448"/>
                  </a:lnTo>
                  <a:lnTo>
                    <a:pt x="916" y="458"/>
                  </a:lnTo>
                  <a:lnTo>
                    <a:pt x="919" y="466"/>
                  </a:lnTo>
                  <a:lnTo>
                    <a:pt x="924" y="475"/>
                  </a:lnTo>
                  <a:lnTo>
                    <a:pt x="930" y="482"/>
                  </a:lnTo>
                  <a:lnTo>
                    <a:pt x="936" y="489"/>
                  </a:lnTo>
                  <a:lnTo>
                    <a:pt x="944" y="494"/>
                  </a:lnTo>
                  <a:lnTo>
                    <a:pt x="951" y="499"/>
                  </a:lnTo>
                  <a:lnTo>
                    <a:pt x="960" y="503"/>
                  </a:lnTo>
                  <a:lnTo>
                    <a:pt x="970" y="505"/>
                  </a:lnTo>
                  <a:lnTo>
                    <a:pt x="1080" y="527"/>
                  </a:lnTo>
                  <a:lnTo>
                    <a:pt x="1080" y="625"/>
                  </a:lnTo>
                  <a:lnTo>
                    <a:pt x="970" y="647"/>
                  </a:lnTo>
                  <a:close/>
                  <a:moveTo>
                    <a:pt x="1094" y="456"/>
                  </a:moveTo>
                  <a:lnTo>
                    <a:pt x="984" y="434"/>
                  </a:lnTo>
                  <a:lnTo>
                    <a:pt x="979" y="422"/>
                  </a:lnTo>
                  <a:lnTo>
                    <a:pt x="975" y="411"/>
                  </a:lnTo>
                  <a:lnTo>
                    <a:pt x="970" y="399"/>
                  </a:lnTo>
                  <a:lnTo>
                    <a:pt x="964" y="387"/>
                  </a:lnTo>
                  <a:lnTo>
                    <a:pt x="1027" y="294"/>
                  </a:lnTo>
                  <a:lnTo>
                    <a:pt x="1030" y="289"/>
                  </a:lnTo>
                  <a:lnTo>
                    <a:pt x="1033" y="283"/>
                  </a:lnTo>
                  <a:lnTo>
                    <a:pt x="1036" y="277"/>
                  </a:lnTo>
                  <a:lnTo>
                    <a:pt x="1037" y="272"/>
                  </a:lnTo>
                  <a:lnTo>
                    <a:pt x="1039" y="259"/>
                  </a:lnTo>
                  <a:lnTo>
                    <a:pt x="1039" y="247"/>
                  </a:lnTo>
                  <a:lnTo>
                    <a:pt x="1037" y="235"/>
                  </a:lnTo>
                  <a:lnTo>
                    <a:pt x="1032" y="223"/>
                  </a:lnTo>
                  <a:lnTo>
                    <a:pt x="1029" y="218"/>
                  </a:lnTo>
                  <a:lnTo>
                    <a:pt x="1026" y="213"/>
                  </a:lnTo>
                  <a:lnTo>
                    <a:pt x="1023" y="208"/>
                  </a:lnTo>
                  <a:lnTo>
                    <a:pt x="1018" y="204"/>
                  </a:lnTo>
                  <a:lnTo>
                    <a:pt x="948" y="134"/>
                  </a:lnTo>
                  <a:lnTo>
                    <a:pt x="943" y="129"/>
                  </a:lnTo>
                  <a:lnTo>
                    <a:pt x="937" y="125"/>
                  </a:lnTo>
                  <a:lnTo>
                    <a:pt x="931" y="122"/>
                  </a:lnTo>
                  <a:lnTo>
                    <a:pt x="925" y="118"/>
                  </a:lnTo>
                  <a:lnTo>
                    <a:pt x="918" y="116"/>
                  </a:lnTo>
                  <a:lnTo>
                    <a:pt x="911" y="114"/>
                  </a:lnTo>
                  <a:lnTo>
                    <a:pt x="905" y="113"/>
                  </a:lnTo>
                  <a:lnTo>
                    <a:pt x="897" y="113"/>
                  </a:lnTo>
                  <a:lnTo>
                    <a:pt x="888" y="114"/>
                  </a:lnTo>
                  <a:lnTo>
                    <a:pt x="877" y="116"/>
                  </a:lnTo>
                  <a:lnTo>
                    <a:pt x="867" y="120"/>
                  </a:lnTo>
                  <a:lnTo>
                    <a:pt x="857" y="125"/>
                  </a:lnTo>
                  <a:lnTo>
                    <a:pt x="765" y="188"/>
                  </a:lnTo>
                  <a:lnTo>
                    <a:pt x="753" y="182"/>
                  </a:lnTo>
                  <a:lnTo>
                    <a:pt x="741" y="177"/>
                  </a:lnTo>
                  <a:lnTo>
                    <a:pt x="730" y="172"/>
                  </a:lnTo>
                  <a:lnTo>
                    <a:pt x="718" y="168"/>
                  </a:lnTo>
                  <a:lnTo>
                    <a:pt x="695" y="58"/>
                  </a:lnTo>
                  <a:lnTo>
                    <a:pt x="694" y="51"/>
                  </a:lnTo>
                  <a:lnTo>
                    <a:pt x="692" y="46"/>
                  </a:lnTo>
                  <a:lnTo>
                    <a:pt x="689" y="40"/>
                  </a:lnTo>
                  <a:lnTo>
                    <a:pt x="687" y="34"/>
                  </a:lnTo>
                  <a:lnTo>
                    <a:pt x="679" y="24"/>
                  </a:lnTo>
                  <a:lnTo>
                    <a:pt x="671" y="16"/>
                  </a:lnTo>
                  <a:lnTo>
                    <a:pt x="661" y="9"/>
                  </a:lnTo>
                  <a:lnTo>
                    <a:pt x="649" y="4"/>
                  </a:lnTo>
                  <a:lnTo>
                    <a:pt x="644" y="3"/>
                  </a:lnTo>
                  <a:lnTo>
                    <a:pt x="637" y="1"/>
                  </a:lnTo>
                  <a:lnTo>
                    <a:pt x="632" y="1"/>
                  </a:lnTo>
                  <a:lnTo>
                    <a:pt x="625" y="0"/>
                  </a:lnTo>
                  <a:lnTo>
                    <a:pt x="527" y="0"/>
                  </a:lnTo>
                  <a:lnTo>
                    <a:pt x="520" y="1"/>
                  </a:lnTo>
                  <a:lnTo>
                    <a:pt x="514" y="1"/>
                  </a:lnTo>
                  <a:lnTo>
                    <a:pt x="509" y="3"/>
                  </a:lnTo>
                  <a:lnTo>
                    <a:pt x="502" y="4"/>
                  </a:lnTo>
                  <a:lnTo>
                    <a:pt x="491" y="9"/>
                  </a:lnTo>
                  <a:lnTo>
                    <a:pt x="482" y="16"/>
                  </a:lnTo>
                  <a:lnTo>
                    <a:pt x="473" y="24"/>
                  </a:lnTo>
                  <a:lnTo>
                    <a:pt x="465" y="34"/>
                  </a:lnTo>
                  <a:lnTo>
                    <a:pt x="462" y="40"/>
                  </a:lnTo>
                  <a:lnTo>
                    <a:pt x="460" y="46"/>
                  </a:lnTo>
                  <a:lnTo>
                    <a:pt x="458" y="51"/>
                  </a:lnTo>
                  <a:lnTo>
                    <a:pt x="457" y="58"/>
                  </a:lnTo>
                  <a:lnTo>
                    <a:pt x="434" y="168"/>
                  </a:lnTo>
                  <a:lnTo>
                    <a:pt x="422" y="172"/>
                  </a:lnTo>
                  <a:lnTo>
                    <a:pt x="410" y="177"/>
                  </a:lnTo>
                  <a:lnTo>
                    <a:pt x="400" y="182"/>
                  </a:lnTo>
                  <a:lnTo>
                    <a:pt x="388" y="188"/>
                  </a:lnTo>
                  <a:lnTo>
                    <a:pt x="295" y="125"/>
                  </a:lnTo>
                  <a:lnTo>
                    <a:pt x="285" y="120"/>
                  </a:lnTo>
                  <a:lnTo>
                    <a:pt x="275" y="116"/>
                  </a:lnTo>
                  <a:lnTo>
                    <a:pt x="265" y="114"/>
                  </a:lnTo>
                  <a:lnTo>
                    <a:pt x="255" y="113"/>
                  </a:lnTo>
                  <a:lnTo>
                    <a:pt x="247" y="113"/>
                  </a:lnTo>
                  <a:lnTo>
                    <a:pt x="241" y="114"/>
                  </a:lnTo>
                  <a:lnTo>
                    <a:pt x="233" y="116"/>
                  </a:lnTo>
                  <a:lnTo>
                    <a:pt x="227" y="118"/>
                  </a:lnTo>
                  <a:lnTo>
                    <a:pt x="220" y="122"/>
                  </a:lnTo>
                  <a:lnTo>
                    <a:pt x="215" y="125"/>
                  </a:lnTo>
                  <a:lnTo>
                    <a:pt x="208" y="129"/>
                  </a:lnTo>
                  <a:lnTo>
                    <a:pt x="203" y="134"/>
                  </a:lnTo>
                  <a:lnTo>
                    <a:pt x="134" y="204"/>
                  </a:lnTo>
                  <a:lnTo>
                    <a:pt x="130" y="208"/>
                  </a:lnTo>
                  <a:lnTo>
                    <a:pt x="126" y="213"/>
                  </a:lnTo>
                  <a:lnTo>
                    <a:pt x="123" y="218"/>
                  </a:lnTo>
                  <a:lnTo>
                    <a:pt x="120" y="223"/>
                  </a:lnTo>
                  <a:lnTo>
                    <a:pt x="115" y="235"/>
                  </a:lnTo>
                  <a:lnTo>
                    <a:pt x="113" y="247"/>
                  </a:lnTo>
                  <a:lnTo>
                    <a:pt x="113" y="259"/>
                  </a:lnTo>
                  <a:lnTo>
                    <a:pt x="115" y="272"/>
                  </a:lnTo>
                  <a:lnTo>
                    <a:pt x="117" y="277"/>
                  </a:lnTo>
                  <a:lnTo>
                    <a:pt x="119" y="283"/>
                  </a:lnTo>
                  <a:lnTo>
                    <a:pt x="122" y="289"/>
                  </a:lnTo>
                  <a:lnTo>
                    <a:pt x="125" y="294"/>
                  </a:lnTo>
                  <a:lnTo>
                    <a:pt x="188" y="387"/>
                  </a:lnTo>
                  <a:lnTo>
                    <a:pt x="182" y="399"/>
                  </a:lnTo>
                  <a:lnTo>
                    <a:pt x="177" y="411"/>
                  </a:lnTo>
                  <a:lnTo>
                    <a:pt x="173" y="422"/>
                  </a:lnTo>
                  <a:lnTo>
                    <a:pt x="168" y="434"/>
                  </a:lnTo>
                  <a:lnTo>
                    <a:pt x="58" y="456"/>
                  </a:lnTo>
                  <a:lnTo>
                    <a:pt x="52" y="458"/>
                  </a:lnTo>
                  <a:lnTo>
                    <a:pt x="45" y="460"/>
                  </a:lnTo>
                  <a:lnTo>
                    <a:pt x="40" y="463"/>
                  </a:lnTo>
                  <a:lnTo>
                    <a:pt x="34" y="465"/>
                  </a:lnTo>
                  <a:lnTo>
                    <a:pt x="25" y="473"/>
                  </a:lnTo>
                  <a:lnTo>
                    <a:pt x="16" y="481"/>
                  </a:lnTo>
                  <a:lnTo>
                    <a:pt x="10" y="491"/>
                  </a:lnTo>
                  <a:lnTo>
                    <a:pt x="4" y="503"/>
                  </a:lnTo>
                  <a:lnTo>
                    <a:pt x="2" y="508"/>
                  </a:lnTo>
                  <a:lnTo>
                    <a:pt x="1" y="515"/>
                  </a:lnTo>
                  <a:lnTo>
                    <a:pt x="0" y="520"/>
                  </a:lnTo>
                  <a:lnTo>
                    <a:pt x="0" y="527"/>
                  </a:lnTo>
                  <a:lnTo>
                    <a:pt x="0" y="625"/>
                  </a:lnTo>
                  <a:lnTo>
                    <a:pt x="0" y="631"/>
                  </a:lnTo>
                  <a:lnTo>
                    <a:pt x="1" y="638"/>
                  </a:lnTo>
                  <a:lnTo>
                    <a:pt x="2" y="643"/>
                  </a:lnTo>
                  <a:lnTo>
                    <a:pt x="4" y="650"/>
                  </a:lnTo>
                  <a:lnTo>
                    <a:pt x="10" y="661"/>
                  </a:lnTo>
                  <a:lnTo>
                    <a:pt x="16" y="670"/>
                  </a:lnTo>
                  <a:lnTo>
                    <a:pt x="25" y="679"/>
                  </a:lnTo>
                  <a:lnTo>
                    <a:pt x="34" y="687"/>
                  </a:lnTo>
                  <a:lnTo>
                    <a:pt x="40" y="690"/>
                  </a:lnTo>
                  <a:lnTo>
                    <a:pt x="45" y="692"/>
                  </a:lnTo>
                  <a:lnTo>
                    <a:pt x="52" y="694"/>
                  </a:lnTo>
                  <a:lnTo>
                    <a:pt x="58" y="695"/>
                  </a:lnTo>
                  <a:lnTo>
                    <a:pt x="168" y="718"/>
                  </a:lnTo>
                  <a:lnTo>
                    <a:pt x="173" y="730"/>
                  </a:lnTo>
                  <a:lnTo>
                    <a:pt x="177" y="742"/>
                  </a:lnTo>
                  <a:lnTo>
                    <a:pt x="182" y="752"/>
                  </a:lnTo>
                  <a:lnTo>
                    <a:pt x="188" y="764"/>
                  </a:lnTo>
                  <a:lnTo>
                    <a:pt x="125" y="858"/>
                  </a:lnTo>
                  <a:lnTo>
                    <a:pt x="122" y="864"/>
                  </a:lnTo>
                  <a:lnTo>
                    <a:pt x="119" y="869"/>
                  </a:lnTo>
                  <a:lnTo>
                    <a:pt x="117" y="874"/>
                  </a:lnTo>
                  <a:lnTo>
                    <a:pt x="115" y="881"/>
                  </a:lnTo>
                  <a:lnTo>
                    <a:pt x="113" y="893"/>
                  </a:lnTo>
                  <a:lnTo>
                    <a:pt x="113" y="905"/>
                  </a:lnTo>
                  <a:lnTo>
                    <a:pt x="115" y="917"/>
                  </a:lnTo>
                  <a:lnTo>
                    <a:pt x="120" y="928"/>
                  </a:lnTo>
                  <a:lnTo>
                    <a:pt x="123" y="934"/>
                  </a:lnTo>
                  <a:lnTo>
                    <a:pt x="126" y="939"/>
                  </a:lnTo>
                  <a:lnTo>
                    <a:pt x="130" y="944"/>
                  </a:lnTo>
                  <a:lnTo>
                    <a:pt x="134" y="949"/>
                  </a:lnTo>
                  <a:lnTo>
                    <a:pt x="203" y="1018"/>
                  </a:lnTo>
                  <a:lnTo>
                    <a:pt x="208" y="1022"/>
                  </a:lnTo>
                  <a:lnTo>
                    <a:pt x="215" y="1027"/>
                  </a:lnTo>
                  <a:lnTo>
                    <a:pt x="220" y="1031"/>
                  </a:lnTo>
                  <a:lnTo>
                    <a:pt x="227" y="1033"/>
                  </a:lnTo>
                  <a:lnTo>
                    <a:pt x="233" y="1036"/>
                  </a:lnTo>
                  <a:lnTo>
                    <a:pt x="241" y="1038"/>
                  </a:lnTo>
                  <a:lnTo>
                    <a:pt x="247" y="1039"/>
                  </a:lnTo>
                  <a:lnTo>
                    <a:pt x="255" y="1039"/>
                  </a:lnTo>
                  <a:lnTo>
                    <a:pt x="265" y="1039"/>
                  </a:lnTo>
                  <a:lnTo>
                    <a:pt x="275" y="1036"/>
                  </a:lnTo>
                  <a:lnTo>
                    <a:pt x="285" y="1032"/>
                  </a:lnTo>
                  <a:lnTo>
                    <a:pt x="295" y="1027"/>
                  </a:lnTo>
                  <a:lnTo>
                    <a:pt x="388" y="964"/>
                  </a:lnTo>
                  <a:lnTo>
                    <a:pt x="400" y="969"/>
                  </a:lnTo>
                  <a:lnTo>
                    <a:pt x="410" y="975"/>
                  </a:lnTo>
                  <a:lnTo>
                    <a:pt x="422" y="979"/>
                  </a:lnTo>
                  <a:lnTo>
                    <a:pt x="434" y="984"/>
                  </a:lnTo>
                  <a:lnTo>
                    <a:pt x="457" y="1094"/>
                  </a:lnTo>
                  <a:lnTo>
                    <a:pt x="458" y="1100"/>
                  </a:lnTo>
                  <a:lnTo>
                    <a:pt x="460" y="1107"/>
                  </a:lnTo>
                  <a:lnTo>
                    <a:pt x="462" y="1112"/>
                  </a:lnTo>
                  <a:lnTo>
                    <a:pt x="465" y="1117"/>
                  </a:lnTo>
                  <a:lnTo>
                    <a:pt x="473" y="1127"/>
                  </a:lnTo>
                  <a:lnTo>
                    <a:pt x="482" y="1136"/>
                  </a:lnTo>
                  <a:lnTo>
                    <a:pt x="491" y="1142"/>
                  </a:lnTo>
                  <a:lnTo>
                    <a:pt x="502" y="1148"/>
                  </a:lnTo>
                  <a:lnTo>
                    <a:pt x="509" y="1150"/>
                  </a:lnTo>
                  <a:lnTo>
                    <a:pt x="514" y="1151"/>
                  </a:lnTo>
                  <a:lnTo>
                    <a:pt x="520" y="1152"/>
                  </a:lnTo>
                  <a:lnTo>
                    <a:pt x="527" y="1152"/>
                  </a:lnTo>
                  <a:lnTo>
                    <a:pt x="625" y="1152"/>
                  </a:lnTo>
                  <a:lnTo>
                    <a:pt x="632" y="1152"/>
                  </a:lnTo>
                  <a:lnTo>
                    <a:pt x="637" y="1151"/>
                  </a:lnTo>
                  <a:lnTo>
                    <a:pt x="644" y="1150"/>
                  </a:lnTo>
                  <a:lnTo>
                    <a:pt x="649" y="1148"/>
                  </a:lnTo>
                  <a:lnTo>
                    <a:pt x="661" y="1142"/>
                  </a:lnTo>
                  <a:lnTo>
                    <a:pt x="671" y="1136"/>
                  </a:lnTo>
                  <a:lnTo>
                    <a:pt x="679" y="1127"/>
                  </a:lnTo>
                  <a:lnTo>
                    <a:pt x="687" y="1117"/>
                  </a:lnTo>
                  <a:lnTo>
                    <a:pt x="689" y="1112"/>
                  </a:lnTo>
                  <a:lnTo>
                    <a:pt x="692" y="1107"/>
                  </a:lnTo>
                  <a:lnTo>
                    <a:pt x="694" y="1100"/>
                  </a:lnTo>
                  <a:lnTo>
                    <a:pt x="695" y="1094"/>
                  </a:lnTo>
                  <a:lnTo>
                    <a:pt x="718" y="984"/>
                  </a:lnTo>
                  <a:lnTo>
                    <a:pt x="730" y="979"/>
                  </a:lnTo>
                  <a:lnTo>
                    <a:pt x="741" y="975"/>
                  </a:lnTo>
                  <a:lnTo>
                    <a:pt x="753" y="969"/>
                  </a:lnTo>
                  <a:lnTo>
                    <a:pt x="765" y="964"/>
                  </a:lnTo>
                  <a:lnTo>
                    <a:pt x="857" y="1027"/>
                  </a:lnTo>
                  <a:lnTo>
                    <a:pt x="867" y="1032"/>
                  </a:lnTo>
                  <a:lnTo>
                    <a:pt x="877" y="1036"/>
                  </a:lnTo>
                  <a:lnTo>
                    <a:pt x="888" y="1039"/>
                  </a:lnTo>
                  <a:lnTo>
                    <a:pt x="897" y="1039"/>
                  </a:lnTo>
                  <a:lnTo>
                    <a:pt x="905" y="1039"/>
                  </a:lnTo>
                  <a:lnTo>
                    <a:pt x="911" y="1038"/>
                  </a:lnTo>
                  <a:lnTo>
                    <a:pt x="918" y="1036"/>
                  </a:lnTo>
                  <a:lnTo>
                    <a:pt x="925" y="1033"/>
                  </a:lnTo>
                  <a:lnTo>
                    <a:pt x="931" y="1031"/>
                  </a:lnTo>
                  <a:lnTo>
                    <a:pt x="937" y="1027"/>
                  </a:lnTo>
                  <a:lnTo>
                    <a:pt x="943" y="1022"/>
                  </a:lnTo>
                  <a:lnTo>
                    <a:pt x="948" y="1018"/>
                  </a:lnTo>
                  <a:lnTo>
                    <a:pt x="1018" y="949"/>
                  </a:lnTo>
                  <a:lnTo>
                    <a:pt x="1023" y="944"/>
                  </a:lnTo>
                  <a:lnTo>
                    <a:pt x="1026" y="939"/>
                  </a:lnTo>
                  <a:lnTo>
                    <a:pt x="1029" y="934"/>
                  </a:lnTo>
                  <a:lnTo>
                    <a:pt x="1032" y="928"/>
                  </a:lnTo>
                  <a:lnTo>
                    <a:pt x="1037" y="917"/>
                  </a:lnTo>
                  <a:lnTo>
                    <a:pt x="1039" y="905"/>
                  </a:lnTo>
                  <a:lnTo>
                    <a:pt x="1039" y="893"/>
                  </a:lnTo>
                  <a:lnTo>
                    <a:pt x="1037" y="881"/>
                  </a:lnTo>
                  <a:lnTo>
                    <a:pt x="1036" y="874"/>
                  </a:lnTo>
                  <a:lnTo>
                    <a:pt x="1033" y="869"/>
                  </a:lnTo>
                  <a:lnTo>
                    <a:pt x="1030" y="864"/>
                  </a:lnTo>
                  <a:lnTo>
                    <a:pt x="1027" y="858"/>
                  </a:lnTo>
                  <a:lnTo>
                    <a:pt x="964" y="764"/>
                  </a:lnTo>
                  <a:lnTo>
                    <a:pt x="970" y="752"/>
                  </a:lnTo>
                  <a:lnTo>
                    <a:pt x="975" y="742"/>
                  </a:lnTo>
                  <a:lnTo>
                    <a:pt x="979" y="730"/>
                  </a:lnTo>
                  <a:lnTo>
                    <a:pt x="984" y="718"/>
                  </a:lnTo>
                  <a:lnTo>
                    <a:pt x="1094" y="695"/>
                  </a:lnTo>
                  <a:lnTo>
                    <a:pt x="1100" y="694"/>
                  </a:lnTo>
                  <a:lnTo>
                    <a:pt x="1106" y="692"/>
                  </a:lnTo>
                  <a:lnTo>
                    <a:pt x="1112" y="690"/>
                  </a:lnTo>
                  <a:lnTo>
                    <a:pt x="1118" y="687"/>
                  </a:lnTo>
                  <a:lnTo>
                    <a:pt x="1127" y="679"/>
                  </a:lnTo>
                  <a:lnTo>
                    <a:pt x="1136" y="670"/>
                  </a:lnTo>
                  <a:lnTo>
                    <a:pt x="1143" y="661"/>
                  </a:lnTo>
                  <a:lnTo>
                    <a:pt x="1148" y="650"/>
                  </a:lnTo>
                  <a:lnTo>
                    <a:pt x="1149" y="643"/>
                  </a:lnTo>
                  <a:lnTo>
                    <a:pt x="1151" y="638"/>
                  </a:lnTo>
                  <a:lnTo>
                    <a:pt x="1151" y="631"/>
                  </a:lnTo>
                  <a:lnTo>
                    <a:pt x="1152" y="625"/>
                  </a:lnTo>
                  <a:lnTo>
                    <a:pt x="1152" y="527"/>
                  </a:lnTo>
                  <a:lnTo>
                    <a:pt x="1151" y="520"/>
                  </a:lnTo>
                  <a:lnTo>
                    <a:pt x="1151" y="515"/>
                  </a:lnTo>
                  <a:lnTo>
                    <a:pt x="1149" y="508"/>
                  </a:lnTo>
                  <a:lnTo>
                    <a:pt x="1148" y="503"/>
                  </a:lnTo>
                  <a:lnTo>
                    <a:pt x="1143" y="491"/>
                  </a:lnTo>
                  <a:lnTo>
                    <a:pt x="1136" y="481"/>
                  </a:lnTo>
                  <a:lnTo>
                    <a:pt x="1127" y="473"/>
                  </a:lnTo>
                  <a:lnTo>
                    <a:pt x="1118" y="465"/>
                  </a:lnTo>
                  <a:lnTo>
                    <a:pt x="1112" y="463"/>
                  </a:lnTo>
                  <a:lnTo>
                    <a:pt x="1106" y="460"/>
                  </a:lnTo>
                  <a:lnTo>
                    <a:pt x="1100" y="458"/>
                  </a:lnTo>
                  <a:lnTo>
                    <a:pt x="1094" y="4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22" name="Freeform 125">
              <a:extLst>
                <a:ext uri="{FF2B5EF4-FFF2-40B4-BE49-F238E27FC236}">
                  <a16:creationId xmlns:a16="http://schemas.microsoft.com/office/drawing/2014/main" xmlns="" id="{F12E53CE-E43C-42AA-8DC5-571D43653191}"/>
                </a:ext>
              </a:extLst>
            </p:cNvPr>
            <p:cNvSpPr>
              <a:spLocks noEditPoints="1"/>
            </p:cNvSpPr>
            <p:nvPr/>
          </p:nvSpPr>
          <p:spPr bwMode="auto">
            <a:xfrm>
              <a:off x="4691856" y="2882503"/>
              <a:ext cx="200025" cy="200025"/>
            </a:xfrm>
            <a:custGeom>
              <a:avLst/>
              <a:gdLst>
                <a:gd name="T0" fmla="*/ 218 w 504"/>
                <a:gd name="T1" fmla="*/ 469 h 504"/>
                <a:gd name="T2" fmla="*/ 147 w 504"/>
                <a:gd name="T3" fmla="*/ 446 h 504"/>
                <a:gd name="T4" fmla="*/ 82 w 504"/>
                <a:gd name="T5" fmla="*/ 392 h 504"/>
                <a:gd name="T6" fmla="*/ 41 w 504"/>
                <a:gd name="T7" fmla="*/ 317 h 504"/>
                <a:gd name="T8" fmla="*/ 32 w 504"/>
                <a:gd name="T9" fmla="*/ 263 h 504"/>
                <a:gd name="T10" fmla="*/ 34 w 504"/>
                <a:gd name="T11" fmla="*/ 219 h 504"/>
                <a:gd name="T12" fmla="*/ 58 w 504"/>
                <a:gd name="T13" fmla="*/ 147 h 504"/>
                <a:gd name="T14" fmla="*/ 112 w 504"/>
                <a:gd name="T15" fmla="*/ 82 h 504"/>
                <a:gd name="T16" fmla="*/ 187 w 504"/>
                <a:gd name="T17" fmla="*/ 42 h 504"/>
                <a:gd name="T18" fmla="*/ 241 w 504"/>
                <a:gd name="T19" fmla="*/ 32 h 504"/>
                <a:gd name="T20" fmla="*/ 286 w 504"/>
                <a:gd name="T21" fmla="*/ 34 h 504"/>
                <a:gd name="T22" fmla="*/ 357 w 504"/>
                <a:gd name="T23" fmla="*/ 58 h 504"/>
                <a:gd name="T24" fmla="*/ 422 w 504"/>
                <a:gd name="T25" fmla="*/ 112 h 504"/>
                <a:gd name="T26" fmla="*/ 462 w 504"/>
                <a:gd name="T27" fmla="*/ 186 h 504"/>
                <a:gd name="T28" fmla="*/ 472 w 504"/>
                <a:gd name="T29" fmla="*/ 240 h 504"/>
                <a:gd name="T30" fmla="*/ 470 w 504"/>
                <a:gd name="T31" fmla="*/ 286 h 504"/>
                <a:gd name="T32" fmla="*/ 446 w 504"/>
                <a:gd name="T33" fmla="*/ 357 h 504"/>
                <a:gd name="T34" fmla="*/ 392 w 504"/>
                <a:gd name="T35" fmla="*/ 422 h 504"/>
                <a:gd name="T36" fmla="*/ 317 w 504"/>
                <a:gd name="T37" fmla="*/ 463 h 504"/>
                <a:gd name="T38" fmla="*/ 263 w 504"/>
                <a:gd name="T39" fmla="*/ 473 h 504"/>
                <a:gd name="T40" fmla="*/ 239 w 504"/>
                <a:gd name="T41" fmla="*/ 1 h 504"/>
                <a:gd name="T42" fmla="*/ 189 w 504"/>
                <a:gd name="T43" fmla="*/ 8 h 504"/>
                <a:gd name="T44" fmla="*/ 142 w 504"/>
                <a:gd name="T45" fmla="*/ 24 h 504"/>
                <a:gd name="T46" fmla="*/ 101 w 504"/>
                <a:gd name="T47" fmla="*/ 50 h 504"/>
                <a:gd name="T48" fmla="*/ 66 w 504"/>
                <a:gd name="T49" fmla="*/ 83 h 504"/>
                <a:gd name="T50" fmla="*/ 37 w 504"/>
                <a:gd name="T51" fmla="*/ 122 h 504"/>
                <a:gd name="T52" fmla="*/ 15 w 504"/>
                <a:gd name="T53" fmla="*/ 165 h 504"/>
                <a:gd name="T54" fmla="*/ 3 w 504"/>
                <a:gd name="T55" fmla="*/ 213 h 504"/>
                <a:gd name="T56" fmla="*/ 0 w 504"/>
                <a:gd name="T57" fmla="*/ 265 h 504"/>
                <a:gd name="T58" fmla="*/ 7 w 504"/>
                <a:gd name="T59" fmla="*/ 315 h 504"/>
                <a:gd name="T60" fmla="*/ 25 w 504"/>
                <a:gd name="T61" fmla="*/ 361 h 504"/>
                <a:gd name="T62" fmla="*/ 50 w 504"/>
                <a:gd name="T63" fmla="*/ 402 h 504"/>
                <a:gd name="T64" fmla="*/ 83 w 504"/>
                <a:gd name="T65" fmla="*/ 438 h 504"/>
                <a:gd name="T66" fmla="*/ 121 w 504"/>
                <a:gd name="T67" fmla="*/ 467 h 504"/>
                <a:gd name="T68" fmla="*/ 165 w 504"/>
                <a:gd name="T69" fmla="*/ 489 h 504"/>
                <a:gd name="T70" fmla="*/ 214 w 504"/>
                <a:gd name="T71" fmla="*/ 501 h 504"/>
                <a:gd name="T72" fmla="*/ 265 w 504"/>
                <a:gd name="T73" fmla="*/ 504 h 504"/>
                <a:gd name="T74" fmla="*/ 315 w 504"/>
                <a:gd name="T75" fmla="*/ 496 h 504"/>
                <a:gd name="T76" fmla="*/ 362 w 504"/>
                <a:gd name="T77" fmla="*/ 479 h 504"/>
                <a:gd name="T78" fmla="*/ 403 w 504"/>
                <a:gd name="T79" fmla="*/ 454 h 504"/>
                <a:gd name="T80" fmla="*/ 438 w 504"/>
                <a:gd name="T81" fmla="*/ 421 h 504"/>
                <a:gd name="T82" fmla="*/ 468 w 504"/>
                <a:gd name="T83" fmla="*/ 383 h 504"/>
                <a:gd name="T84" fmla="*/ 489 w 504"/>
                <a:gd name="T85" fmla="*/ 339 h 504"/>
                <a:gd name="T86" fmla="*/ 501 w 504"/>
                <a:gd name="T87" fmla="*/ 290 h 504"/>
                <a:gd name="T88" fmla="*/ 503 w 504"/>
                <a:gd name="T89" fmla="*/ 239 h 504"/>
                <a:gd name="T90" fmla="*/ 496 w 504"/>
                <a:gd name="T91" fmla="*/ 189 h 504"/>
                <a:gd name="T92" fmla="*/ 479 w 504"/>
                <a:gd name="T93" fmla="*/ 142 h 504"/>
                <a:gd name="T94" fmla="*/ 454 w 504"/>
                <a:gd name="T95" fmla="*/ 101 h 504"/>
                <a:gd name="T96" fmla="*/ 421 w 504"/>
                <a:gd name="T97" fmla="*/ 66 h 504"/>
                <a:gd name="T98" fmla="*/ 382 w 504"/>
                <a:gd name="T99" fmla="*/ 36 h 504"/>
                <a:gd name="T100" fmla="*/ 339 w 504"/>
                <a:gd name="T101" fmla="*/ 15 h 504"/>
                <a:gd name="T102" fmla="*/ 290 w 504"/>
                <a:gd name="T103" fmla="*/ 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4" h="504">
                  <a:moveTo>
                    <a:pt x="252" y="473"/>
                  </a:moveTo>
                  <a:lnTo>
                    <a:pt x="241" y="473"/>
                  </a:lnTo>
                  <a:lnTo>
                    <a:pt x="230" y="472"/>
                  </a:lnTo>
                  <a:lnTo>
                    <a:pt x="218" y="469"/>
                  </a:lnTo>
                  <a:lnTo>
                    <a:pt x="207" y="468"/>
                  </a:lnTo>
                  <a:lnTo>
                    <a:pt x="187" y="463"/>
                  </a:lnTo>
                  <a:lnTo>
                    <a:pt x="166" y="455"/>
                  </a:lnTo>
                  <a:lnTo>
                    <a:pt x="147" y="446"/>
                  </a:lnTo>
                  <a:lnTo>
                    <a:pt x="128" y="435"/>
                  </a:lnTo>
                  <a:lnTo>
                    <a:pt x="112" y="422"/>
                  </a:lnTo>
                  <a:lnTo>
                    <a:pt x="96" y="408"/>
                  </a:lnTo>
                  <a:lnTo>
                    <a:pt x="82" y="392"/>
                  </a:lnTo>
                  <a:lnTo>
                    <a:pt x="69" y="375"/>
                  </a:lnTo>
                  <a:lnTo>
                    <a:pt x="58" y="357"/>
                  </a:lnTo>
                  <a:lnTo>
                    <a:pt x="49" y="338"/>
                  </a:lnTo>
                  <a:lnTo>
                    <a:pt x="41" y="317"/>
                  </a:lnTo>
                  <a:lnTo>
                    <a:pt x="36" y="297"/>
                  </a:lnTo>
                  <a:lnTo>
                    <a:pt x="34" y="286"/>
                  </a:lnTo>
                  <a:lnTo>
                    <a:pt x="32" y="274"/>
                  </a:lnTo>
                  <a:lnTo>
                    <a:pt x="32" y="263"/>
                  </a:lnTo>
                  <a:lnTo>
                    <a:pt x="31" y="252"/>
                  </a:lnTo>
                  <a:lnTo>
                    <a:pt x="32" y="240"/>
                  </a:lnTo>
                  <a:lnTo>
                    <a:pt x="32" y="230"/>
                  </a:lnTo>
                  <a:lnTo>
                    <a:pt x="34" y="219"/>
                  </a:lnTo>
                  <a:lnTo>
                    <a:pt x="36" y="207"/>
                  </a:lnTo>
                  <a:lnTo>
                    <a:pt x="41" y="186"/>
                  </a:lnTo>
                  <a:lnTo>
                    <a:pt x="49" y="166"/>
                  </a:lnTo>
                  <a:lnTo>
                    <a:pt x="58" y="147"/>
                  </a:lnTo>
                  <a:lnTo>
                    <a:pt x="69" y="128"/>
                  </a:lnTo>
                  <a:lnTo>
                    <a:pt x="82" y="112"/>
                  </a:lnTo>
                  <a:lnTo>
                    <a:pt x="96" y="96"/>
                  </a:lnTo>
                  <a:lnTo>
                    <a:pt x="112" y="82"/>
                  </a:lnTo>
                  <a:lnTo>
                    <a:pt x="128" y="69"/>
                  </a:lnTo>
                  <a:lnTo>
                    <a:pt x="147" y="58"/>
                  </a:lnTo>
                  <a:lnTo>
                    <a:pt x="166" y="49"/>
                  </a:lnTo>
                  <a:lnTo>
                    <a:pt x="187" y="42"/>
                  </a:lnTo>
                  <a:lnTo>
                    <a:pt x="207" y="36"/>
                  </a:lnTo>
                  <a:lnTo>
                    <a:pt x="218" y="34"/>
                  </a:lnTo>
                  <a:lnTo>
                    <a:pt x="230" y="33"/>
                  </a:lnTo>
                  <a:lnTo>
                    <a:pt x="241" y="32"/>
                  </a:lnTo>
                  <a:lnTo>
                    <a:pt x="252" y="31"/>
                  </a:lnTo>
                  <a:lnTo>
                    <a:pt x="263" y="32"/>
                  </a:lnTo>
                  <a:lnTo>
                    <a:pt x="274" y="33"/>
                  </a:lnTo>
                  <a:lnTo>
                    <a:pt x="286" y="34"/>
                  </a:lnTo>
                  <a:lnTo>
                    <a:pt x="297" y="36"/>
                  </a:lnTo>
                  <a:lnTo>
                    <a:pt x="317" y="42"/>
                  </a:lnTo>
                  <a:lnTo>
                    <a:pt x="338" y="49"/>
                  </a:lnTo>
                  <a:lnTo>
                    <a:pt x="357" y="58"/>
                  </a:lnTo>
                  <a:lnTo>
                    <a:pt x="376" y="69"/>
                  </a:lnTo>
                  <a:lnTo>
                    <a:pt x="392" y="82"/>
                  </a:lnTo>
                  <a:lnTo>
                    <a:pt x="408" y="96"/>
                  </a:lnTo>
                  <a:lnTo>
                    <a:pt x="422" y="112"/>
                  </a:lnTo>
                  <a:lnTo>
                    <a:pt x="435" y="128"/>
                  </a:lnTo>
                  <a:lnTo>
                    <a:pt x="446" y="147"/>
                  </a:lnTo>
                  <a:lnTo>
                    <a:pt x="456" y="166"/>
                  </a:lnTo>
                  <a:lnTo>
                    <a:pt x="462" y="186"/>
                  </a:lnTo>
                  <a:lnTo>
                    <a:pt x="468" y="207"/>
                  </a:lnTo>
                  <a:lnTo>
                    <a:pt x="470" y="219"/>
                  </a:lnTo>
                  <a:lnTo>
                    <a:pt x="472" y="230"/>
                  </a:lnTo>
                  <a:lnTo>
                    <a:pt x="472" y="240"/>
                  </a:lnTo>
                  <a:lnTo>
                    <a:pt x="473" y="252"/>
                  </a:lnTo>
                  <a:lnTo>
                    <a:pt x="472" y="263"/>
                  </a:lnTo>
                  <a:lnTo>
                    <a:pt x="472" y="274"/>
                  </a:lnTo>
                  <a:lnTo>
                    <a:pt x="470" y="286"/>
                  </a:lnTo>
                  <a:lnTo>
                    <a:pt x="468" y="297"/>
                  </a:lnTo>
                  <a:lnTo>
                    <a:pt x="462" y="317"/>
                  </a:lnTo>
                  <a:lnTo>
                    <a:pt x="456" y="338"/>
                  </a:lnTo>
                  <a:lnTo>
                    <a:pt x="446" y="357"/>
                  </a:lnTo>
                  <a:lnTo>
                    <a:pt x="435" y="375"/>
                  </a:lnTo>
                  <a:lnTo>
                    <a:pt x="422" y="392"/>
                  </a:lnTo>
                  <a:lnTo>
                    <a:pt x="408" y="408"/>
                  </a:lnTo>
                  <a:lnTo>
                    <a:pt x="392" y="422"/>
                  </a:lnTo>
                  <a:lnTo>
                    <a:pt x="376" y="435"/>
                  </a:lnTo>
                  <a:lnTo>
                    <a:pt x="357" y="446"/>
                  </a:lnTo>
                  <a:lnTo>
                    <a:pt x="338" y="455"/>
                  </a:lnTo>
                  <a:lnTo>
                    <a:pt x="317" y="463"/>
                  </a:lnTo>
                  <a:lnTo>
                    <a:pt x="297" y="468"/>
                  </a:lnTo>
                  <a:lnTo>
                    <a:pt x="286" y="469"/>
                  </a:lnTo>
                  <a:lnTo>
                    <a:pt x="274" y="472"/>
                  </a:lnTo>
                  <a:lnTo>
                    <a:pt x="263" y="473"/>
                  </a:lnTo>
                  <a:lnTo>
                    <a:pt x="252" y="473"/>
                  </a:lnTo>
                  <a:lnTo>
                    <a:pt x="252" y="473"/>
                  </a:lnTo>
                  <a:close/>
                  <a:moveTo>
                    <a:pt x="252" y="0"/>
                  </a:moveTo>
                  <a:lnTo>
                    <a:pt x="239" y="1"/>
                  </a:lnTo>
                  <a:lnTo>
                    <a:pt x="227" y="1"/>
                  </a:lnTo>
                  <a:lnTo>
                    <a:pt x="214" y="3"/>
                  </a:lnTo>
                  <a:lnTo>
                    <a:pt x="201" y="5"/>
                  </a:lnTo>
                  <a:lnTo>
                    <a:pt x="189" y="8"/>
                  </a:lnTo>
                  <a:lnTo>
                    <a:pt x="177" y="12"/>
                  </a:lnTo>
                  <a:lnTo>
                    <a:pt x="165" y="15"/>
                  </a:lnTo>
                  <a:lnTo>
                    <a:pt x="154" y="20"/>
                  </a:lnTo>
                  <a:lnTo>
                    <a:pt x="142" y="24"/>
                  </a:lnTo>
                  <a:lnTo>
                    <a:pt x="132" y="30"/>
                  </a:lnTo>
                  <a:lnTo>
                    <a:pt x="121" y="36"/>
                  </a:lnTo>
                  <a:lnTo>
                    <a:pt x="111" y="43"/>
                  </a:lnTo>
                  <a:lnTo>
                    <a:pt x="101" y="50"/>
                  </a:lnTo>
                  <a:lnTo>
                    <a:pt x="92" y="58"/>
                  </a:lnTo>
                  <a:lnTo>
                    <a:pt x="83" y="66"/>
                  </a:lnTo>
                  <a:lnTo>
                    <a:pt x="73" y="74"/>
                  </a:lnTo>
                  <a:lnTo>
                    <a:pt x="66" y="83"/>
                  </a:lnTo>
                  <a:lnTo>
                    <a:pt x="57" y="91"/>
                  </a:lnTo>
                  <a:lnTo>
                    <a:pt x="50" y="101"/>
                  </a:lnTo>
                  <a:lnTo>
                    <a:pt x="43" y="111"/>
                  </a:lnTo>
                  <a:lnTo>
                    <a:pt x="37" y="122"/>
                  </a:lnTo>
                  <a:lnTo>
                    <a:pt x="30" y="131"/>
                  </a:lnTo>
                  <a:lnTo>
                    <a:pt x="25" y="142"/>
                  </a:lnTo>
                  <a:lnTo>
                    <a:pt x="19" y="154"/>
                  </a:lnTo>
                  <a:lnTo>
                    <a:pt x="15" y="165"/>
                  </a:lnTo>
                  <a:lnTo>
                    <a:pt x="12" y="177"/>
                  </a:lnTo>
                  <a:lnTo>
                    <a:pt x="7" y="189"/>
                  </a:lnTo>
                  <a:lnTo>
                    <a:pt x="5" y="202"/>
                  </a:lnTo>
                  <a:lnTo>
                    <a:pt x="3" y="213"/>
                  </a:lnTo>
                  <a:lnTo>
                    <a:pt x="1" y="226"/>
                  </a:lnTo>
                  <a:lnTo>
                    <a:pt x="0" y="239"/>
                  </a:lnTo>
                  <a:lnTo>
                    <a:pt x="0" y="252"/>
                  </a:lnTo>
                  <a:lnTo>
                    <a:pt x="0" y="265"/>
                  </a:lnTo>
                  <a:lnTo>
                    <a:pt x="1" y="277"/>
                  </a:lnTo>
                  <a:lnTo>
                    <a:pt x="3" y="290"/>
                  </a:lnTo>
                  <a:lnTo>
                    <a:pt x="5" y="303"/>
                  </a:lnTo>
                  <a:lnTo>
                    <a:pt x="7" y="315"/>
                  </a:lnTo>
                  <a:lnTo>
                    <a:pt x="12" y="327"/>
                  </a:lnTo>
                  <a:lnTo>
                    <a:pt x="15" y="339"/>
                  </a:lnTo>
                  <a:lnTo>
                    <a:pt x="19" y="350"/>
                  </a:lnTo>
                  <a:lnTo>
                    <a:pt x="25" y="361"/>
                  </a:lnTo>
                  <a:lnTo>
                    <a:pt x="30" y="372"/>
                  </a:lnTo>
                  <a:lnTo>
                    <a:pt x="37" y="383"/>
                  </a:lnTo>
                  <a:lnTo>
                    <a:pt x="43" y="393"/>
                  </a:lnTo>
                  <a:lnTo>
                    <a:pt x="50" y="402"/>
                  </a:lnTo>
                  <a:lnTo>
                    <a:pt x="57" y="412"/>
                  </a:lnTo>
                  <a:lnTo>
                    <a:pt x="66" y="421"/>
                  </a:lnTo>
                  <a:lnTo>
                    <a:pt x="73" y="431"/>
                  </a:lnTo>
                  <a:lnTo>
                    <a:pt x="83" y="438"/>
                  </a:lnTo>
                  <a:lnTo>
                    <a:pt x="92" y="447"/>
                  </a:lnTo>
                  <a:lnTo>
                    <a:pt x="101" y="454"/>
                  </a:lnTo>
                  <a:lnTo>
                    <a:pt x="111" y="461"/>
                  </a:lnTo>
                  <a:lnTo>
                    <a:pt x="121" y="467"/>
                  </a:lnTo>
                  <a:lnTo>
                    <a:pt x="132" y="474"/>
                  </a:lnTo>
                  <a:lnTo>
                    <a:pt x="142" y="479"/>
                  </a:lnTo>
                  <a:lnTo>
                    <a:pt x="154" y="485"/>
                  </a:lnTo>
                  <a:lnTo>
                    <a:pt x="165" y="489"/>
                  </a:lnTo>
                  <a:lnTo>
                    <a:pt x="177" y="492"/>
                  </a:lnTo>
                  <a:lnTo>
                    <a:pt x="189" y="496"/>
                  </a:lnTo>
                  <a:lnTo>
                    <a:pt x="201" y="499"/>
                  </a:lnTo>
                  <a:lnTo>
                    <a:pt x="214" y="501"/>
                  </a:lnTo>
                  <a:lnTo>
                    <a:pt x="227" y="503"/>
                  </a:lnTo>
                  <a:lnTo>
                    <a:pt x="239" y="504"/>
                  </a:lnTo>
                  <a:lnTo>
                    <a:pt x="252" y="504"/>
                  </a:lnTo>
                  <a:lnTo>
                    <a:pt x="265" y="504"/>
                  </a:lnTo>
                  <a:lnTo>
                    <a:pt x="277" y="503"/>
                  </a:lnTo>
                  <a:lnTo>
                    <a:pt x="290" y="501"/>
                  </a:lnTo>
                  <a:lnTo>
                    <a:pt x="302" y="499"/>
                  </a:lnTo>
                  <a:lnTo>
                    <a:pt x="315" y="496"/>
                  </a:lnTo>
                  <a:lnTo>
                    <a:pt x="327" y="492"/>
                  </a:lnTo>
                  <a:lnTo>
                    <a:pt x="339" y="489"/>
                  </a:lnTo>
                  <a:lnTo>
                    <a:pt x="350" y="485"/>
                  </a:lnTo>
                  <a:lnTo>
                    <a:pt x="362" y="479"/>
                  </a:lnTo>
                  <a:lnTo>
                    <a:pt x="373" y="474"/>
                  </a:lnTo>
                  <a:lnTo>
                    <a:pt x="382" y="467"/>
                  </a:lnTo>
                  <a:lnTo>
                    <a:pt x="393" y="461"/>
                  </a:lnTo>
                  <a:lnTo>
                    <a:pt x="403" y="454"/>
                  </a:lnTo>
                  <a:lnTo>
                    <a:pt x="412" y="447"/>
                  </a:lnTo>
                  <a:lnTo>
                    <a:pt x="421" y="438"/>
                  </a:lnTo>
                  <a:lnTo>
                    <a:pt x="430" y="431"/>
                  </a:lnTo>
                  <a:lnTo>
                    <a:pt x="438" y="421"/>
                  </a:lnTo>
                  <a:lnTo>
                    <a:pt x="446" y="412"/>
                  </a:lnTo>
                  <a:lnTo>
                    <a:pt x="454" y="402"/>
                  </a:lnTo>
                  <a:lnTo>
                    <a:pt x="461" y="393"/>
                  </a:lnTo>
                  <a:lnTo>
                    <a:pt x="468" y="383"/>
                  </a:lnTo>
                  <a:lnTo>
                    <a:pt x="474" y="372"/>
                  </a:lnTo>
                  <a:lnTo>
                    <a:pt x="479" y="361"/>
                  </a:lnTo>
                  <a:lnTo>
                    <a:pt x="484" y="350"/>
                  </a:lnTo>
                  <a:lnTo>
                    <a:pt x="489" y="339"/>
                  </a:lnTo>
                  <a:lnTo>
                    <a:pt x="492" y="327"/>
                  </a:lnTo>
                  <a:lnTo>
                    <a:pt x="496" y="315"/>
                  </a:lnTo>
                  <a:lnTo>
                    <a:pt x="499" y="303"/>
                  </a:lnTo>
                  <a:lnTo>
                    <a:pt x="501" y="290"/>
                  </a:lnTo>
                  <a:lnTo>
                    <a:pt x="503" y="277"/>
                  </a:lnTo>
                  <a:lnTo>
                    <a:pt x="503" y="265"/>
                  </a:lnTo>
                  <a:lnTo>
                    <a:pt x="504" y="252"/>
                  </a:lnTo>
                  <a:lnTo>
                    <a:pt x="503" y="239"/>
                  </a:lnTo>
                  <a:lnTo>
                    <a:pt x="503" y="226"/>
                  </a:lnTo>
                  <a:lnTo>
                    <a:pt x="501" y="213"/>
                  </a:lnTo>
                  <a:lnTo>
                    <a:pt x="499" y="202"/>
                  </a:lnTo>
                  <a:lnTo>
                    <a:pt x="496" y="189"/>
                  </a:lnTo>
                  <a:lnTo>
                    <a:pt x="492" y="177"/>
                  </a:lnTo>
                  <a:lnTo>
                    <a:pt x="489" y="165"/>
                  </a:lnTo>
                  <a:lnTo>
                    <a:pt x="484" y="154"/>
                  </a:lnTo>
                  <a:lnTo>
                    <a:pt x="479" y="142"/>
                  </a:lnTo>
                  <a:lnTo>
                    <a:pt x="474" y="131"/>
                  </a:lnTo>
                  <a:lnTo>
                    <a:pt x="468" y="122"/>
                  </a:lnTo>
                  <a:lnTo>
                    <a:pt x="461" y="111"/>
                  </a:lnTo>
                  <a:lnTo>
                    <a:pt x="454" y="101"/>
                  </a:lnTo>
                  <a:lnTo>
                    <a:pt x="446" y="91"/>
                  </a:lnTo>
                  <a:lnTo>
                    <a:pt x="438" y="83"/>
                  </a:lnTo>
                  <a:lnTo>
                    <a:pt x="430" y="74"/>
                  </a:lnTo>
                  <a:lnTo>
                    <a:pt x="421" y="66"/>
                  </a:lnTo>
                  <a:lnTo>
                    <a:pt x="412" y="58"/>
                  </a:lnTo>
                  <a:lnTo>
                    <a:pt x="403" y="50"/>
                  </a:lnTo>
                  <a:lnTo>
                    <a:pt x="393" y="43"/>
                  </a:lnTo>
                  <a:lnTo>
                    <a:pt x="382" y="36"/>
                  </a:lnTo>
                  <a:lnTo>
                    <a:pt x="373" y="30"/>
                  </a:lnTo>
                  <a:lnTo>
                    <a:pt x="362" y="24"/>
                  </a:lnTo>
                  <a:lnTo>
                    <a:pt x="350" y="20"/>
                  </a:lnTo>
                  <a:lnTo>
                    <a:pt x="339" y="15"/>
                  </a:lnTo>
                  <a:lnTo>
                    <a:pt x="327" y="12"/>
                  </a:lnTo>
                  <a:lnTo>
                    <a:pt x="315" y="8"/>
                  </a:lnTo>
                  <a:lnTo>
                    <a:pt x="302" y="5"/>
                  </a:lnTo>
                  <a:lnTo>
                    <a:pt x="290" y="3"/>
                  </a:lnTo>
                  <a:lnTo>
                    <a:pt x="277" y="1"/>
                  </a:lnTo>
                  <a:lnTo>
                    <a:pt x="265" y="1"/>
                  </a:lnTo>
                  <a:lnTo>
                    <a:pt x="2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sp>
          <p:nvSpPr>
            <p:cNvPr id="23" name="Freeform 126">
              <a:extLst>
                <a:ext uri="{FF2B5EF4-FFF2-40B4-BE49-F238E27FC236}">
                  <a16:creationId xmlns:a16="http://schemas.microsoft.com/office/drawing/2014/main" xmlns="" id="{ED8A8F86-EC23-4DFC-9D94-21D4DC9A6934}"/>
                </a:ext>
              </a:extLst>
            </p:cNvPr>
            <p:cNvSpPr>
              <a:spLocks noEditPoints="1"/>
            </p:cNvSpPr>
            <p:nvPr/>
          </p:nvSpPr>
          <p:spPr bwMode="auto">
            <a:xfrm>
              <a:off x="4734718" y="2925365"/>
              <a:ext cx="114300" cy="114300"/>
            </a:xfrm>
            <a:custGeom>
              <a:avLst/>
              <a:gdLst>
                <a:gd name="T0" fmla="*/ 122 w 288"/>
                <a:gd name="T1" fmla="*/ 250 h 288"/>
                <a:gd name="T2" fmla="*/ 93 w 288"/>
                <a:gd name="T3" fmla="*/ 239 h 288"/>
                <a:gd name="T4" fmla="*/ 68 w 288"/>
                <a:gd name="T5" fmla="*/ 220 h 288"/>
                <a:gd name="T6" fmla="*/ 50 w 288"/>
                <a:gd name="T7" fmla="*/ 195 h 288"/>
                <a:gd name="T8" fmla="*/ 38 w 288"/>
                <a:gd name="T9" fmla="*/ 166 h 288"/>
                <a:gd name="T10" fmla="*/ 37 w 288"/>
                <a:gd name="T11" fmla="*/ 132 h 288"/>
                <a:gd name="T12" fmla="*/ 44 w 288"/>
                <a:gd name="T13" fmla="*/ 102 h 288"/>
                <a:gd name="T14" fmla="*/ 60 w 288"/>
                <a:gd name="T15" fmla="*/ 75 h 288"/>
                <a:gd name="T16" fmla="*/ 84 w 288"/>
                <a:gd name="T17" fmla="*/ 55 h 288"/>
                <a:gd name="T18" fmla="*/ 112 w 288"/>
                <a:gd name="T19" fmla="*/ 41 h 288"/>
                <a:gd name="T20" fmla="*/ 144 w 288"/>
                <a:gd name="T21" fmla="*/ 36 h 288"/>
                <a:gd name="T22" fmla="*/ 176 w 288"/>
                <a:gd name="T23" fmla="*/ 41 h 288"/>
                <a:gd name="T24" fmla="*/ 204 w 288"/>
                <a:gd name="T25" fmla="*/ 55 h 288"/>
                <a:gd name="T26" fmla="*/ 228 w 288"/>
                <a:gd name="T27" fmla="*/ 75 h 288"/>
                <a:gd name="T28" fmla="*/ 244 w 288"/>
                <a:gd name="T29" fmla="*/ 102 h 288"/>
                <a:gd name="T30" fmla="*/ 252 w 288"/>
                <a:gd name="T31" fmla="*/ 132 h 288"/>
                <a:gd name="T32" fmla="*/ 249 w 288"/>
                <a:gd name="T33" fmla="*/ 166 h 288"/>
                <a:gd name="T34" fmla="*/ 239 w 288"/>
                <a:gd name="T35" fmla="*/ 195 h 288"/>
                <a:gd name="T36" fmla="*/ 220 w 288"/>
                <a:gd name="T37" fmla="*/ 220 h 288"/>
                <a:gd name="T38" fmla="*/ 195 w 288"/>
                <a:gd name="T39" fmla="*/ 239 h 288"/>
                <a:gd name="T40" fmla="*/ 166 w 288"/>
                <a:gd name="T41" fmla="*/ 250 h 288"/>
                <a:gd name="T42" fmla="*/ 144 w 288"/>
                <a:gd name="T43" fmla="*/ 252 h 288"/>
                <a:gd name="T44" fmla="*/ 115 w 288"/>
                <a:gd name="T45" fmla="*/ 3 h 288"/>
                <a:gd name="T46" fmla="*/ 76 w 288"/>
                <a:gd name="T47" fmla="*/ 17 h 288"/>
                <a:gd name="T48" fmla="*/ 42 w 288"/>
                <a:gd name="T49" fmla="*/ 42 h 288"/>
                <a:gd name="T50" fmla="*/ 17 w 288"/>
                <a:gd name="T51" fmla="*/ 75 h 288"/>
                <a:gd name="T52" fmla="*/ 3 w 288"/>
                <a:gd name="T53" fmla="*/ 115 h 288"/>
                <a:gd name="T54" fmla="*/ 1 w 288"/>
                <a:gd name="T55" fmla="*/ 158 h 288"/>
                <a:gd name="T56" fmla="*/ 12 w 288"/>
                <a:gd name="T57" fmla="*/ 201 h 288"/>
                <a:gd name="T58" fmla="*/ 33 w 288"/>
                <a:gd name="T59" fmla="*/ 235 h 288"/>
                <a:gd name="T60" fmla="*/ 64 w 288"/>
                <a:gd name="T61" fmla="*/ 263 h 288"/>
                <a:gd name="T62" fmla="*/ 101 w 288"/>
                <a:gd name="T63" fmla="*/ 282 h 288"/>
                <a:gd name="T64" fmla="*/ 144 w 288"/>
                <a:gd name="T65" fmla="*/ 288 h 288"/>
                <a:gd name="T66" fmla="*/ 187 w 288"/>
                <a:gd name="T67" fmla="*/ 282 h 288"/>
                <a:gd name="T68" fmla="*/ 225 w 288"/>
                <a:gd name="T69" fmla="*/ 263 h 288"/>
                <a:gd name="T70" fmla="*/ 255 w 288"/>
                <a:gd name="T71" fmla="*/ 235 h 288"/>
                <a:gd name="T72" fmla="*/ 276 w 288"/>
                <a:gd name="T73" fmla="*/ 201 h 288"/>
                <a:gd name="T74" fmla="*/ 287 w 288"/>
                <a:gd name="T75" fmla="*/ 158 h 288"/>
                <a:gd name="T76" fmla="*/ 285 w 288"/>
                <a:gd name="T77" fmla="*/ 115 h 288"/>
                <a:gd name="T78" fmla="*/ 271 w 288"/>
                <a:gd name="T79" fmla="*/ 75 h 288"/>
                <a:gd name="T80" fmla="*/ 246 w 288"/>
                <a:gd name="T81" fmla="*/ 42 h 288"/>
                <a:gd name="T82" fmla="*/ 213 w 288"/>
                <a:gd name="T83" fmla="*/ 17 h 288"/>
                <a:gd name="T84" fmla="*/ 173 w 288"/>
                <a:gd name="T85" fmla="*/ 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288">
                  <a:moveTo>
                    <a:pt x="144" y="252"/>
                  </a:moveTo>
                  <a:lnTo>
                    <a:pt x="133" y="251"/>
                  </a:lnTo>
                  <a:lnTo>
                    <a:pt x="122" y="250"/>
                  </a:lnTo>
                  <a:lnTo>
                    <a:pt x="112" y="247"/>
                  </a:lnTo>
                  <a:lnTo>
                    <a:pt x="103" y="244"/>
                  </a:lnTo>
                  <a:lnTo>
                    <a:pt x="93" y="239"/>
                  </a:lnTo>
                  <a:lnTo>
                    <a:pt x="84" y="234"/>
                  </a:lnTo>
                  <a:lnTo>
                    <a:pt x="76" y="228"/>
                  </a:lnTo>
                  <a:lnTo>
                    <a:pt x="68" y="220"/>
                  </a:lnTo>
                  <a:lnTo>
                    <a:pt x="60" y="212"/>
                  </a:lnTo>
                  <a:lnTo>
                    <a:pt x="55" y="205"/>
                  </a:lnTo>
                  <a:lnTo>
                    <a:pt x="50" y="195"/>
                  </a:lnTo>
                  <a:lnTo>
                    <a:pt x="44" y="186"/>
                  </a:lnTo>
                  <a:lnTo>
                    <a:pt x="41" y="176"/>
                  </a:lnTo>
                  <a:lnTo>
                    <a:pt x="38" y="166"/>
                  </a:lnTo>
                  <a:lnTo>
                    <a:pt x="37" y="155"/>
                  </a:lnTo>
                  <a:lnTo>
                    <a:pt x="36" y="144"/>
                  </a:lnTo>
                  <a:lnTo>
                    <a:pt x="37" y="132"/>
                  </a:lnTo>
                  <a:lnTo>
                    <a:pt x="38" y="122"/>
                  </a:lnTo>
                  <a:lnTo>
                    <a:pt x="41" y="112"/>
                  </a:lnTo>
                  <a:lnTo>
                    <a:pt x="44" y="102"/>
                  </a:lnTo>
                  <a:lnTo>
                    <a:pt x="50" y="93"/>
                  </a:lnTo>
                  <a:lnTo>
                    <a:pt x="55" y="84"/>
                  </a:lnTo>
                  <a:lnTo>
                    <a:pt x="60" y="75"/>
                  </a:lnTo>
                  <a:lnTo>
                    <a:pt x="68" y="68"/>
                  </a:lnTo>
                  <a:lnTo>
                    <a:pt x="76" y="60"/>
                  </a:lnTo>
                  <a:lnTo>
                    <a:pt x="84" y="55"/>
                  </a:lnTo>
                  <a:lnTo>
                    <a:pt x="93" y="49"/>
                  </a:lnTo>
                  <a:lnTo>
                    <a:pt x="103" y="44"/>
                  </a:lnTo>
                  <a:lnTo>
                    <a:pt x="112" y="41"/>
                  </a:lnTo>
                  <a:lnTo>
                    <a:pt x="122" y="39"/>
                  </a:lnTo>
                  <a:lnTo>
                    <a:pt x="133" y="36"/>
                  </a:lnTo>
                  <a:lnTo>
                    <a:pt x="144" y="36"/>
                  </a:lnTo>
                  <a:lnTo>
                    <a:pt x="155" y="36"/>
                  </a:lnTo>
                  <a:lnTo>
                    <a:pt x="166" y="39"/>
                  </a:lnTo>
                  <a:lnTo>
                    <a:pt x="176" y="41"/>
                  </a:lnTo>
                  <a:lnTo>
                    <a:pt x="186" y="44"/>
                  </a:lnTo>
                  <a:lnTo>
                    <a:pt x="195" y="49"/>
                  </a:lnTo>
                  <a:lnTo>
                    <a:pt x="204" y="55"/>
                  </a:lnTo>
                  <a:lnTo>
                    <a:pt x="213" y="60"/>
                  </a:lnTo>
                  <a:lnTo>
                    <a:pt x="220" y="68"/>
                  </a:lnTo>
                  <a:lnTo>
                    <a:pt x="228" y="75"/>
                  </a:lnTo>
                  <a:lnTo>
                    <a:pt x="233" y="84"/>
                  </a:lnTo>
                  <a:lnTo>
                    <a:pt x="239" y="93"/>
                  </a:lnTo>
                  <a:lnTo>
                    <a:pt x="244" y="102"/>
                  </a:lnTo>
                  <a:lnTo>
                    <a:pt x="247" y="112"/>
                  </a:lnTo>
                  <a:lnTo>
                    <a:pt x="249" y="122"/>
                  </a:lnTo>
                  <a:lnTo>
                    <a:pt x="252" y="132"/>
                  </a:lnTo>
                  <a:lnTo>
                    <a:pt x="252" y="144"/>
                  </a:lnTo>
                  <a:lnTo>
                    <a:pt x="252" y="155"/>
                  </a:lnTo>
                  <a:lnTo>
                    <a:pt x="249" y="166"/>
                  </a:lnTo>
                  <a:lnTo>
                    <a:pt x="247" y="176"/>
                  </a:lnTo>
                  <a:lnTo>
                    <a:pt x="244" y="186"/>
                  </a:lnTo>
                  <a:lnTo>
                    <a:pt x="239" y="195"/>
                  </a:lnTo>
                  <a:lnTo>
                    <a:pt x="233" y="205"/>
                  </a:lnTo>
                  <a:lnTo>
                    <a:pt x="228" y="212"/>
                  </a:lnTo>
                  <a:lnTo>
                    <a:pt x="220" y="220"/>
                  </a:lnTo>
                  <a:lnTo>
                    <a:pt x="213" y="228"/>
                  </a:lnTo>
                  <a:lnTo>
                    <a:pt x="204" y="234"/>
                  </a:lnTo>
                  <a:lnTo>
                    <a:pt x="195" y="239"/>
                  </a:lnTo>
                  <a:lnTo>
                    <a:pt x="186" y="244"/>
                  </a:lnTo>
                  <a:lnTo>
                    <a:pt x="176" y="247"/>
                  </a:lnTo>
                  <a:lnTo>
                    <a:pt x="166" y="250"/>
                  </a:lnTo>
                  <a:lnTo>
                    <a:pt x="155" y="251"/>
                  </a:lnTo>
                  <a:lnTo>
                    <a:pt x="144" y="252"/>
                  </a:lnTo>
                  <a:lnTo>
                    <a:pt x="144" y="252"/>
                  </a:lnTo>
                  <a:close/>
                  <a:moveTo>
                    <a:pt x="144" y="0"/>
                  </a:moveTo>
                  <a:lnTo>
                    <a:pt x="130" y="1"/>
                  </a:lnTo>
                  <a:lnTo>
                    <a:pt x="115" y="3"/>
                  </a:lnTo>
                  <a:lnTo>
                    <a:pt x="101" y="6"/>
                  </a:lnTo>
                  <a:lnTo>
                    <a:pt x="88" y="12"/>
                  </a:lnTo>
                  <a:lnTo>
                    <a:pt x="76" y="17"/>
                  </a:lnTo>
                  <a:lnTo>
                    <a:pt x="64" y="24"/>
                  </a:lnTo>
                  <a:lnTo>
                    <a:pt x="53" y="33"/>
                  </a:lnTo>
                  <a:lnTo>
                    <a:pt x="42" y="42"/>
                  </a:lnTo>
                  <a:lnTo>
                    <a:pt x="33" y="53"/>
                  </a:lnTo>
                  <a:lnTo>
                    <a:pt x="25" y="63"/>
                  </a:lnTo>
                  <a:lnTo>
                    <a:pt x="17" y="75"/>
                  </a:lnTo>
                  <a:lnTo>
                    <a:pt x="12" y="88"/>
                  </a:lnTo>
                  <a:lnTo>
                    <a:pt x="6" y="101"/>
                  </a:lnTo>
                  <a:lnTo>
                    <a:pt x="3" y="115"/>
                  </a:lnTo>
                  <a:lnTo>
                    <a:pt x="1" y="129"/>
                  </a:lnTo>
                  <a:lnTo>
                    <a:pt x="0" y="144"/>
                  </a:lnTo>
                  <a:lnTo>
                    <a:pt x="1" y="158"/>
                  </a:lnTo>
                  <a:lnTo>
                    <a:pt x="3" y="174"/>
                  </a:lnTo>
                  <a:lnTo>
                    <a:pt x="6" y="186"/>
                  </a:lnTo>
                  <a:lnTo>
                    <a:pt x="12" y="201"/>
                  </a:lnTo>
                  <a:lnTo>
                    <a:pt x="17" y="212"/>
                  </a:lnTo>
                  <a:lnTo>
                    <a:pt x="25" y="224"/>
                  </a:lnTo>
                  <a:lnTo>
                    <a:pt x="33" y="235"/>
                  </a:lnTo>
                  <a:lnTo>
                    <a:pt x="42" y="246"/>
                  </a:lnTo>
                  <a:lnTo>
                    <a:pt x="53" y="256"/>
                  </a:lnTo>
                  <a:lnTo>
                    <a:pt x="64" y="263"/>
                  </a:lnTo>
                  <a:lnTo>
                    <a:pt x="76" y="271"/>
                  </a:lnTo>
                  <a:lnTo>
                    <a:pt x="88" y="276"/>
                  </a:lnTo>
                  <a:lnTo>
                    <a:pt x="101" y="282"/>
                  </a:lnTo>
                  <a:lnTo>
                    <a:pt x="115" y="285"/>
                  </a:lnTo>
                  <a:lnTo>
                    <a:pt x="130" y="287"/>
                  </a:lnTo>
                  <a:lnTo>
                    <a:pt x="144" y="288"/>
                  </a:lnTo>
                  <a:lnTo>
                    <a:pt x="159" y="287"/>
                  </a:lnTo>
                  <a:lnTo>
                    <a:pt x="173" y="285"/>
                  </a:lnTo>
                  <a:lnTo>
                    <a:pt x="187" y="282"/>
                  </a:lnTo>
                  <a:lnTo>
                    <a:pt x="200" y="276"/>
                  </a:lnTo>
                  <a:lnTo>
                    <a:pt x="213" y="271"/>
                  </a:lnTo>
                  <a:lnTo>
                    <a:pt x="225" y="263"/>
                  </a:lnTo>
                  <a:lnTo>
                    <a:pt x="235" y="256"/>
                  </a:lnTo>
                  <a:lnTo>
                    <a:pt x="246" y="246"/>
                  </a:lnTo>
                  <a:lnTo>
                    <a:pt x="255" y="235"/>
                  </a:lnTo>
                  <a:lnTo>
                    <a:pt x="263" y="224"/>
                  </a:lnTo>
                  <a:lnTo>
                    <a:pt x="271" y="212"/>
                  </a:lnTo>
                  <a:lnTo>
                    <a:pt x="276" y="201"/>
                  </a:lnTo>
                  <a:lnTo>
                    <a:pt x="282" y="186"/>
                  </a:lnTo>
                  <a:lnTo>
                    <a:pt x="285" y="174"/>
                  </a:lnTo>
                  <a:lnTo>
                    <a:pt x="287" y="158"/>
                  </a:lnTo>
                  <a:lnTo>
                    <a:pt x="288" y="144"/>
                  </a:lnTo>
                  <a:lnTo>
                    <a:pt x="287" y="129"/>
                  </a:lnTo>
                  <a:lnTo>
                    <a:pt x="285" y="115"/>
                  </a:lnTo>
                  <a:lnTo>
                    <a:pt x="282" y="101"/>
                  </a:lnTo>
                  <a:lnTo>
                    <a:pt x="276" y="88"/>
                  </a:lnTo>
                  <a:lnTo>
                    <a:pt x="271" y="75"/>
                  </a:lnTo>
                  <a:lnTo>
                    <a:pt x="263" y="63"/>
                  </a:lnTo>
                  <a:lnTo>
                    <a:pt x="255" y="53"/>
                  </a:lnTo>
                  <a:lnTo>
                    <a:pt x="246" y="42"/>
                  </a:lnTo>
                  <a:lnTo>
                    <a:pt x="235" y="33"/>
                  </a:lnTo>
                  <a:lnTo>
                    <a:pt x="225" y="24"/>
                  </a:lnTo>
                  <a:lnTo>
                    <a:pt x="213" y="17"/>
                  </a:lnTo>
                  <a:lnTo>
                    <a:pt x="200" y="12"/>
                  </a:lnTo>
                  <a:lnTo>
                    <a:pt x="187" y="6"/>
                  </a:lnTo>
                  <a:lnTo>
                    <a:pt x="173" y="3"/>
                  </a:lnTo>
                  <a:lnTo>
                    <a:pt x="159" y="1"/>
                  </a:lnTo>
                  <a:lnTo>
                    <a:pt x="1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1400" kern="1200">
                <a:solidFill>
                  <a:schemeClr val="bg1"/>
                </a:solidFill>
                <a:cs typeface="+mn-ea"/>
                <a:sym typeface="+mn-lt"/>
              </a:endParaRPr>
            </a:p>
          </p:txBody>
        </p:sp>
      </p:grpSp>
      <p:sp>
        <p:nvSpPr>
          <p:cNvPr id="25" name="TextBox 64">
            <a:extLst>
              <a:ext uri="{FF2B5EF4-FFF2-40B4-BE49-F238E27FC236}">
                <a16:creationId xmlns:a16="http://schemas.microsoft.com/office/drawing/2014/main" xmlns="" id="{29E93A4F-279E-4AB4-BD7D-437B1CE7BA43}"/>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29496052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4" presetClass="entr" presetSubtype="32" fill="hold" grpId="0"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box(out)">
                                      <p:cBhvr>
                                        <p:cTn id="10" dur="1000"/>
                                        <p:tgtEl>
                                          <p:spTgt spid="3"/>
                                        </p:tgtEl>
                                      </p:cBhvr>
                                    </p:animEffect>
                                  </p:childTnLst>
                                </p:cTn>
                              </p:par>
                              <p:par>
                                <p:cTn id="11" presetID="4" presetClass="entr" presetSubtype="32" fill="hold" grpId="0" nodeType="withEffect">
                                  <p:stCondLst>
                                    <p:cond delay="0"/>
                                  </p:stCondLst>
                                  <p:childTnLst>
                                    <p:set>
                                      <p:cBhvr>
                                        <p:cTn id="12" dur="1000" fill="hold">
                                          <p:stCondLst>
                                            <p:cond delay="0"/>
                                          </p:stCondLst>
                                        </p:cTn>
                                        <p:tgtEl>
                                          <p:spTgt spid="4"/>
                                        </p:tgtEl>
                                        <p:attrNameLst>
                                          <p:attrName>style.visibility</p:attrName>
                                        </p:attrNameLst>
                                      </p:cBhvr>
                                      <p:to>
                                        <p:strVal val="visible"/>
                                      </p:to>
                                    </p:set>
                                    <p:animEffect transition="in" filter="box(out)">
                                      <p:cBhvr>
                                        <p:cTn id="13" dur="1000"/>
                                        <p:tgtEl>
                                          <p:spTgt spid="4"/>
                                        </p:tgtEl>
                                      </p:cBhvr>
                                    </p:animEffect>
                                  </p:childTnLst>
                                </p:cTn>
                              </p:par>
                              <p:par>
                                <p:cTn id="14" presetID="4" presetClass="entr" presetSubtype="32" fill="hold" grpId="0" nodeType="withEffect">
                                  <p:stCondLst>
                                    <p:cond delay="0"/>
                                  </p:stCondLst>
                                  <p:childTnLst>
                                    <p:set>
                                      <p:cBhvr>
                                        <p:cTn id="15" dur="1000" fill="hold">
                                          <p:stCondLst>
                                            <p:cond delay="0"/>
                                          </p:stCondLst>
                                        </p:cTn>
                                        <p:tgtEl>
                                          <p:spTgt spid="5"/>
                                        </p:tgtEl>
                                        <p:attrNameLst>
                                          <p:attrName>style.visibility</p:attrName>
                                        </p:attrNameLst>
                                      </p:cBhvr>
                                      <p:to>
                                        <p:strVal val="visible"/>
                                      </p:to>
                                    </p:set>
                                    <p:animEffect transition="in" filter="box(out)">
                                      <p:cBhvr>
                                        <p:cTn id="16" dur="1000"/>
                                        <p:tgtEl>
                                          <p:spTgt spid="5"/>
                                        </p:tgtEl>
                                      </p:cBhvr>
                                    </p:animEffect>
                                  </p:childTnLst>
                                </p:cTn>
                              </p:par>
                              <p:par>
                                <p:cTn id="17" presetID="4" presetClass="entr" presetSubtype="32" fill="hold" grpId="0" nodeType="with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out)">
                                      <p:cBhvr>
                                        <p:cTn id="19" dur="1000"/>
                                        <p:tgtEl>
                                          <p:spTgt spid="6"/>
                                        </p:tgtEl>
                                      </p:cBhvr>
                                    </p:animEffect>
                                  </p:childTnLst>
                                </p:cTn>
                              </p:par>
                              <p:par>
                                <p:cTn id="20" presetID="4" presetClass="entr" presetSubtype="32" fill="hold" grpId="0" nodeType="withEffect">
                                  <p:stCondLst>
                                    <p:cond delay="0"/>
                                  </p:stCondLst>
                                  <p:childTnLst>
                                    <p:set>
                                      <p:cBhvr>
                                        <p:cTn id="21" dur="1000" fill="hold">
                                          <p:stCondLst>
                                            <p:cond delay="0"/>
                                          </p:stCondLst>
                                        </p:cTn>
                                        <p:tgtEl>
                                          <p:spTgt spid="7"/>
                                        </p:tgtEl>
                                        <p:attrNameLst>
                                          <p:attrName>style.visibility</p:attrName>
                                        </p:attrNameLst>
                                      </p:cBhvr>
                                      <p:to>
                                        <p:strVal val="visible"/>
                                      </p:to>
                                    </p:set>
                                    <p:animEffect transition="in" filter="box(out)">
                                      <p:cBhvr>
                                        <p:cTn id="22" dur="1000"/>
                                        <p:tgtEl>
                                          <p:spTgt spid="7"/>
                                        </p:tgtEl>
                                      </p:cBhvr>
                                    </p:animEffect>
                                  </p:childTnLst>
                                </p:cTn>
                              </p:par>
                              <p:par>
                                <p:cTn id="23" presetID="4" presetClass="entr" presetSubtype="32" fill="hold" nodeType="withEffect">
                                  <p:stCondLst>
                                    <p:cond delay="0"/>
                                  </p:stCondLst>
                                  <p:childTnLst>
                                    <p:set>
                                      <p:cBhvr>
                                        <p:cTn id="24" dur="1000" fill="hold">
                                          <p:stCondLst>
                                            <p:cond delay="0"/>
                                          </p:stCondLst>
                                        </p:cTn>
                                        <p:tgtEl>
                                          <p:spTgt spid="8"/>
                                        </p:tgtEl>
                                        <p:attrNameLst>
                                          <p:attrName>style.visibility</p:attrName>
                                        </p:attrNameLst>
                                      </p:cBhvr>
                                      <p:to>
                                        <p:strVal val="visible"/>
                                      </p:to>
                                    </p:set>
                                    <p:animEffect transition="in" filter="box(out)">
                                      <p:cBhvr>
                                        <p:cTn id="25" dur="1000"/>
                                        <p:tgtEl>
                                          <p:spTgt spid="8"/>
                                        </p:tgtEl>
                                      </p:cBhvr>
                                    </p:animEffect>
                                  </p:childTnLst>
                                </p:cTn>
                              </p:par>
                              <p:par>
                                <p:cTn id="26" presetID="4" presetClass="entr" presetSubtype="32" fill="hold" grpId="0" nodeType="withEffect">
                                  <p:stCondLst>
                                    <p:cond delay="0"/>
                                  </p:stCondLst>
                                  <p:childTnLst>
                                    <p:set>
                                      <p:cBhvr>
                                        <p:cTn id="27" dur="1000" fill="hold">
                                          <p:stCondLst>
                                            <p:cond delay="0"/>
                                          </p:stCondLst>
                                        </p:cTn>
                                        <p:tgtEl>
                                          <p:spTgt spid="19"/>
                                        </p:tgtEl>
                                        <p:attrNameLst>
                                          <p:attrName>style.visibility</p:attrName>
                                        </p:attrNameLst>
                                      </p:cBhvr>
                                      <p:to>
                                        <p:strVal val="visible"/>
                                      </p:to>
                                    </p:set>
                                    <p:animEffect transition="in" filter="box(out)">
                                      <p:cBhvr>
                                        <p:cTn id="28" dur="1000"/>
                                        <p:tgtEl>
                                          <p:spTgt spid="19"/>
                                        </p:tgtEl>
                                      </p:cBhvr>
                                    </p:animEffect>
                                  </p:childTnLst>
                                </p:cTn>
                              </p:par>
                              <p:par>
                                <p:cTn id="29" presetID="4" presetClass="entr" presetSubtype="32" fill="hold" nodeType="withEffect">
                                  <p:stCondLst>
                                    <p:cond delay="0"/>
                                  </p:stCondLst>
                                  <p:childTnLst>
                                    <p:set>
                                      <p:cBhvr>
                                        <p:cTn id="30" dur="1000" fill="hold">
                                          <p:stCondLst>
                                            <p:cond delay="0"/>
                                          </p:stCondLst>
                                        </p:cTn>
                                        <p:tgtEl>
                                          <p:spTgt spid="20"/>
                                        </p:tgtEl>
                                        <p:attrNameLst>
                                          <p:attrName>style.visibility</p:attrName>
                                        </p:attrNameLst>
                                      </p:cBhvr>
                                      <p:to>
                                        <p:strVal val="visible"/>
                                      </p:to>
                                    </p:set>
                                    <p:animEffect transition="in" filter="box(out)">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24">
            <a:extLst>
              <a:ext uri="{FF2B5EF4-FFF2-40B4-BE49-F238E27FC236}">
                <a16:creationId xmlns:a16="http://schemas.microsoft.com/office/drawing/2014/main" xmlns="" id="{87B3D1FC-CDED-490E-9C5D-C9ADEA97FB57}"/>
              </a:ext>
            </a:extLst>
          </p:cNvPr>
          <p:cNvSpPr/>
          <p:nvPr/>
        </p:nvSpPr>
        <p:spPr>
          <a:xfrm rot="16200000">
            <a:off x="5635671" y="2401749"/>
            <a:ext cx="3335418" cy="2308456"/>
          </a:xfrm>
          <a:prstGeom prst="roundRect">
            <a:avLst>
              <a:gd name="adj" fmla="val 6205"/>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cs typeface="+mn-ea"/>
              <a:sym typeface="+mn-lt"/>
            </a:endParaRPr>
          </a:p>
        </p:txBody>
      </p:sp>
      <p:sp>
        <p:nvSpPr>
          <p:cNvPr id="3" name="Flowchart: Alternate Process 24">
            <a:extLst>
              <a:ext uri="{FF2B5EF4-FFF2-40B4-BE49-F238E27FC236}">
                <a16:creationId xmlns:a16="http://schemas.microsoft.com/office/drawing/2014/main" xmlns="" id="{B1A50070-94DD-4E84-9F60-07BA5BBD14C0}"/>
              </a:ext>
            </a:extLst>
          </p:cNvPr>
          <p:cNvSpPr/>
          <p:nvPr/>
        </p:nvSpPr>
        <p:spPr>
          <a:xfrm rot="16200000">
            <a:off x="8050432" y="2401748"/>
            <a:ext cx="3335427" cy="2308460"/>
          </a:xfrm>
          <a:prstGeom prst="roundRect">
            <a:avLst>
              <a:gd name="adj" fmla="val 6205"/>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cs typeface="+mn-ea"/>
              <a:sym typeface="+mn-lt"/>
            </a:endParaRPr>
          </a:p>
        </p:txBody>
      </p:sp>
      <p:sp>
        <p:nvSpPr>
          <p:cNvPr id="4" name="Flowchart: Alternate Process 24">
            <a:extLst>
              <a:ext uri="{FF2B5EF4-FFF2-40B4-BE49-F238E27FC236}">
                <a16:creationId xmlns:a16="http://schemas.microsoft.com/office/drawing/2014/main" xmlns="" id="{DFB29A0F-6F8C-4F0A-AAF1-B83FB13AD602}"/>
              </a:ext>
            </a:extLst>
          </p:cNvPr>
          <p:cNvSpPr/>
          <p:nvPr/>
        </p:nvSpPr>
        <p:spPr>
          <a:xfrm rot="16200000">
            <a:off x="3220900" y="2401748"/>
            <a:ext cx="3335427" cy="2308458"/>
          </a:xfrm>
          <a:prstGeom prst="roundRect">
            <a:avLst>
              <a:gd name="adj" fmla="val 6205"/>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cs typeface="+mn-ea"/>
              <a:sym typeface="+mn-lt"/>
            </a:endParaRPr>
          </a:p>
        </p:txBody>
      </p:sp>
      <p:sp>
        <p:nvSpPr>
          <p:cNvPr id="5" name="Flowchart: Alternate Process 24">
            <a:extLst>
              <a:ext uri="{FF2B5EF4-FFF2-40B4-BE49-F238E27FC236}">
                <a16:creationId xmlns:a16="http://schemas.microsoft.com/office/drawing/2014/main" xmlns="" id="{8A22AA5A-624D-47CF-A744-A2B08ED3A62D}"/>
              </a:ext>
            </a:extLst>
          </p:cNvPr>
          <p:cNvSpPr/>
          <p:nvPr/>
        </p:nvSpPr>
        <p:spPr>
          <a:xfrm rot="16200000">
            <a:off x="806141" y="2401748"/>
            <a:ext cx="3335418" cy="2308456"/>
          </a:xfrm>
          <a:prstGeom prst="roundRect">
            <a:avLst>
              <a:gd name="adj" fmla="val 6205"/>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cs typeface="+mn-ea"/>
              <a:sym typeface="+mn-lt"/>
            </a:endParaRPr>
          </a:p>
        </p:txBody>
      </p:sp>
      <p:grpSp>
        <p:nvGrpSpPr>
          <p:cNvPr id="6" name="Group 134">
            <a:extLst>
              <a:ext uri="{FF2B5EF4-FFF2-40B4-BE49-F238E27FC236}">
                <a16:creationId xmlns:a16="http://schemas.microsoft.com/office/drawing/2014/main" xmlns="" id="{56D134F8-0046-499B-890E-9806351B097C}"/>
              </a:ext>
            </a:extLst>
          </p:cNvPr>
          <p:cNvGrpSpPr>
            <a:grpSpLocks noChangeAspect="1"/>
          </p:cNvGrpSpPr>
          <p:nvPr/>
        </p:nvGrpSpPr>
        <p:grpSpPr>
          <a:xfrm>
            <a:off x="1954769" y="4704179"/>
            <a:ext cx="1038159" cy="1039025"/>
            <a:chOff x="3287425" y="1417883"/>
            <a:chExt cx="648499" cy="649042"/>
          </a:xfrm>
          <a:gradFill>
            <a:gsLst>
              <a:gs pos="100000">
                <a:srgbClr val="236BCC">
                  <a:alpha val="50000"/>
                </a:srgbClr>
              </a:gs>
              <a:gs pos="0">
                <a:srgbClr val="90D5F4">
                  <a:alpha val="20000"/>
                </a:srgbClr>
              </a:gs>
            </a:gsLst>
            <a:lin ang="2700000" scaled="0"/>
          </a:gradFill>
        </p:grpSpPr>
        <p:sp>
          <p:nvSpPr>
            <p:cNvPr id="7" name="Oval 68">
              <a:extLst>
                <a:ext uri="{FF2B5EF4-FFF2-40B4-BE49-F238E27FC236}">
                  <a16:creationId xmlns:a16="http://schemas.microsoft.com/office/drawing/2014/main" xmlns="" id="{EF7D8F9B-5198-459B-ADB7-BAEC1CC2484F}"/>
                </a:ext>
              </a:extLst>
            </p:cNvPr>
            <p:cNvSpPr>
              <a:spLocks noChangeAspect="1"/>
            </p:cNvSpPr>
            <p:nvPr/>
          </p:nvSpPr>
          <p:spPr>
            <a:xfrm>
              <a:off x="3287425" y="1417883"/>
              <a:ext cx="648499" cy="649042"/>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cs typeface="+mn-ea"/>
                <a:sym typeface="+mn-lt"/>
              </a:endParaRPr>
            </a:p>
          </p:txBody>
        </p:sp>
        <p:sp>
          <p:nvSpPr>
            <p:cNvPr id="8" name="Oval 69">
              <a:extLst>
                <a:ext uri="{FF2B5EF4-FFF2-40B4-BE49-F238E27FC236}">
                  <a16:creationId xmlns:a16="http://schemas.microsoft.com/office/drawing/2014/main" xmlns="" id="{451D2FC1-2783-4329-A307-7C6D868D57B6}"/>
                </a:ext>
              </a:extLst>
            </p:cNvPr>
            <p:cNvSpPr>
              <a:spLocks noChangeAspect="1"/>
            </p:cNvSpPr>
            <p:nvPr/>
          </p:nvSpPr>
          <p:spPr>
            <a:xfrm>
              <a:off x="3362252" y="1492773"/>
              <a:ext cx="498845" cy="499263"/>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mn-ea"/>
                  <a:sym typeface="+mn-lt"/>
                </a:rPr>
                <a:t>01</a:t>
              </a:r>
            </a:p>
          </p:txBody>
        </p:sp>
      </p:grpSp>
      <p:grpSp>
        <p:nvGrpSpPr>
          <p:cNvPr id="9" name="Group 129">
            <a:extLst>
              <a:ext uri="{FF2B5EF4-FFF2-40B4-BE49-F238E27FC236}">
                <a16:creationId xmlns:a16="http://schemas.microsoft.com/office/drawing/2014/main" xmlns="" id="{201B1396-A831-477E-A0F8-43F8918A8DE5}"/>
              </a:ext>
            </a:extLst>
          </p:cNvPr>
          <p:cNvGrpSpPr>
            <a:grpSpLocks noChangeAspect="1"/>
          </p:cNvGrpSpPr>
          <p:nvPr/>
        </p:nvGrpSpPr>
        <p:grpSpPr>
          <a:xfrm>
            <a:off x="4369534" y="4704179"/>
            <a:ext cx="1038159" cy="1039025"/>
            <a:chOff x="2779491" y="2517212"/>
            <a:chExt cx="648499" cy="649042"/>
          </a:xfrm>
          <a:gradFill>
            <a:gsLst>
              <a:gs pos="100000">
                <a:srgbClr val="236BCC">
                  <a:alpha val="50000"/>
                </a:srgbClr>
              </a:gs>
              <a:gs pos="0">
                <a:srgbClr val="90D5F4">
                  <a:alpha val="20000"/>
                </a:srgbClr>
              </a:gs>
            </a:gsLst>
            <a:lin ang="2700000" scaled="0"/>
          </a:gradFill>
        </p:grpSpPr>
        <p:sp>
          <p:nvSpPr>
            <p:cNvPr id="10" name="Oval 71">
              <a:extLst>
                <a:ext uri="{FF2B5EF4-FFF2-40B4-BE49-F238E27FC236}">
                  <a16:creationId xmlns:a16="http://schemas.microsoft.com/office/drawing/2014/main" xmlns="" id="{E8F22B93-7972-4643-A50A-D4654C938DAA}"/>
                </a:ext>
              </a:extLst>
            </p:cNvPr>
            <p:cNvSpPr>
              <a:spLocks noChangeAspect="1"/>
            </p:cNvSpPr>
            <p:nvPr/>
          </p:nvSpPr>
          <p:spPr>
            <a:xfrm>
              <a:off x="2779491" y="2517212"/>
              <a:ext cx="648499" cy="649042"/>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cs typeface="+mn-ea"/>
                <a:sym typeface="+mn-lt"/>
              </a:endParaRPr>
            </a:p>
          </p:txBody>
        </p:sp>
        <p:sp>
          <p:nvSpPr>
            <p:cNvPr id="11" name="Oval 72">
              <a:extLst>
                <a:ext uri="{FF2B5EF4-FFF2-40B4-BE49-F238E27FC236}">
                  <a16:creationId xmlns:a16="http://schemas.microsoft.com/office/drawing/2014/main" xmlns="" id="{B5C923FB-1971-4D7D-855F-C51FE3EBF612}"/>
                </a:ext>
              </a:extLst>
            </p:cNvPr>
            <p:cNvSpPr>
              <a:spLocks noChangeAspect="1"/>
            </p:cNvSpPr>
            <p:nvPr/>
          </p:nvSpPr>
          <p:spPr>
            <a:xfrm>
              <a:off x="2854318" y="2592102"/>
              <a:ext cx="498845" cy="499263"/>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mn-ea"/>
                  <a:sym typeface="+mn-lt"/>
                </a:rPr>
                <a:t>02</a:t>
              </a:r>
              <a:endParaRPr lang="en-US" sz="1600" b="1" dirty="0">
                <a:cs typeface="+mn-ea"/>
                <a:sym typeface="+mn-lt"/>
              </a:endParaRPr>
            </a:p>
          </p:txBody>
        </p:sp>
      </p:grpSp>
      <p:grpSp>
        <p:nvGrpSpPr>
          <p:cNvPr id="12" name="Group 130">
            <a:extLst>
              <a:ext uri="{FF2B5EF4-FFF2-40B4-BE49-F238E27FC236}">
                <a16:creationId xmlns:a16="http://schemas.microsoft.com/office/drawing/2014/main" xmlns="" id="{752FDEEE-FCD8-47F2-95FE-6060A80FB7DE}"/>
              </a:ext>
            </a:extLst>
          </p:cNvPr>
          <p:cNvGrpSpPr>
            <a:grpSpLocks noChangeAspect="1"/>
          </p:cNvGrpSpPr>
          <p:nvPr/>
        </p:nvGrpSpPr>
        <p:grpSpPr>
          <a:xfrm>
            <a:off x="6784299" y="4704179"/>
            <a:ext cx="1038159" cy="1039025"/>
            <a:chOff x="3287425" y="3613920"/>
            <a:chExt cx="648499" cy="649042"/>
          </a:xfrm>
          <a:gradFill>
            <a:gsLst>
              <a:gs pos="100000">
                <a:srgbClr val="236BCC">
                  <a:alpha val="50000"/>
                </a:srgbClr>
              </a:gs>
              <a:gs pos="0">
                <a:srgbClr val="90D5F4">
                  <a:alpha val="20000"/>
                </a:srgbClr>
              </a:gs>
            </a:gsLst>
            <a:lin ang="2700000" scaled="0"/>
          </a:gradFill>
        </p:grpSpPr>
        <p:sp>
          <p:nvSpPr>
            <p:cNvPr id="13" name="Oval 74">
              <a:extLst>
                <a:ext uri="{FF2B5EF4-FFF2-40B4-BE49-F238E27FC236}">
                  <a16:creationId xmlns:a16="http://schemas.microsoft.com/office/drawing/2014/main" xmlns="" id="{0E6D8322-BC8E-41C4-BF0A-A13D0852E127}"/>
                </a:ext>
              </a:extLst>
            </p:cNvPr>
            <p:cNvSpPr>
              <a:spLocks noChangeAspect="1"/>
            </p:cNvSpPr>
            <p:nvPr/>
          </p:nvSpPr>
          <p:spPr>
            <a:xfrm>
              <a:off x="3287425" y="3613920"/>
              <a:ext cx="648499" cy="649042"/>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cs typeface="+mn-ea"/>
                <a:sym typeface="+mn-lt"/>
              </a:endParaRPr>
            </a:p>
          </p:txBody>
        </p:sp>
        <p:sp>
          <p:nvSpPr>
            <p:cNvPr id="14" name="Oval 75">
              <a:extLst>
                <a:ext uri="{FF2B5EF4-FFF2-40B4-BE49-F238E27FC236}">
                  <a16:creationId xmlns:a16="http://schemas.microsoft.com/office/drawing/2014/main" xmlns="" id="{4F32AC2D-E538-4CB8-9B27-65DFF4DFE47C}"/>
                </a:ext>
              </a:extLst>
            </p:cNvPr>
            <p:cNvSpPr>
              <a:spLocks noChangeAspect="1"/>
            </p:cNvSpPr>
            <p:nvPr/>
          </p:nvSpPr>
          <p:spPr>
            <a:xfrm>
              <a:off x="3362252" y="3688810"/>
              <a:ext cx="498845" cy="499263"/>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mn-ea"/>
                  <a:sym typeface="+mn-lt"/>
                </a:rPr>
                <a:t>03</a:t>
              </a:r>
              <a:endParaRPr lang="en-US" sz="1600" b="1" dirty="0">
                <a:cs typeface="+mn-ea"/>
                <a:sym typeface="+mn-lt"/>
              </a:endParaRPr>
            </a:p>
          </p:txBody>
        </p:sp>
      </p:grpSp>
      <p:grpSp>
        <p:nvGrpSpPr>
          <p:cNvPr id="15" name="Group 133">
            <a:extLst>
              <a:ext uri="{FF2B5EF4-FFF2-40B4-BE49-F238E27FC236}">
                <a16:creationId xmlns:a16="http://schemas.microsoft.com/office/drawing/2014/main" xmlns="" id="{BB67576A-D9D4-4D56-9665-F9A6C15D11A8}"/>
              </a:ext>
            </a:extLst>
          </p:cNvPr>
          <p:cNvGrpSpPr>
            <a:grpSpLocks noChangeAspect="1"/>
          </p:cNvGrpSpPr>
          <p:nvPr/>
        </p:nvGrpSpPr>
        <p:grpSpPr>
          <a:xfrm>
            <a:off x="9199065" y="4704172"/>
            <a:ext cx="1038159" cy="1039025"/>
            <a:chOff x="5249342" y="1406453"/>
            <a:chExt cx="648499" cy="649042"/>
          </a:xfrm>
          <a:gradFill>
            <a:gsLst>
              <a:gs pos="100000">
                <a:srgbClr val="236BCC">
                  <a:alpha val="50000"/>
                </a:srgbClr>
              </a:gs>
              <a:gs pos="0">
                <a:srgbClr val="90D5F4">
                  <a:alpha val="20000"/>
                </a:srgbClr>
              </a:gs>
            </a:gsLst>
            <a:lin ang="2700000" scaled="0"/>
          </a:gradFill>
        </p:grpSpPr>
        <p:sp>
          <p:nvSpPr>
            <p:cNvPr id="16" name="Oval 77">
              <a:extLst>
                <a:ext uri="{FF2B5EF4-FFF2-40B4-BE49-F238E27FC236}">
                  <a16:creationId xmlns:a16="http://schemas.microsoft.com/office/drawing/2014/main" xmlns="" id="{DABA3307-53EF-430E-9BB6-9EC9E855EAD1}"/>
                </a:ext>
              </a:extLst>
            </p:cNvPr>
            <p:cNvSpPr>
              <a:spLocks noChangeAspect="1"/>
            </p:cNvSpPr>
            <p:nvPr/>
          </p:nvSpPr>
          <p:spPr>
            <a:xfrm>
              <a:off x="5249342" y="1406453"/>
              <a:ext cx="648499" cy="649042"/>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cs typeface="+mn-ea"/>
                <a:sym typeface="+mn-lt"/>
              </a:endParaRPr>
            </a:p>
          </p:txBody>
        </p:sp>
        <p:sp>
          <p:nvSpPr>
            <p:cNvPr id="17" name="Oval 78">
              <a:extLst>
                <a:ext uri="{FF2B5EF4-FFF2-40B4-BE49-F238E27FC236}">
                  <a16:creationId xmlns:a16="http://schemas.microsoft.com/office/drawing/2014/main" xmlns="" id="{3BDE9A77-0726-4121-ACE1-D820529AA4CD}"/>
                </a:ext>
              </a:extLst>
            </p:cNvPr>
            <p:cNvSpPr>
              <a:spLocks noChangeAspect="1"/>
            </p:cNvSpPr>
            <p:nvPr/>
          </p:nvSpPr>
          <p:spPr>
            <a:xfrm>
              <a:off x="5324169" y="1481343"/>
              <a:ext cx="498845" cy="499263"/>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mn-ea"/>
                  <a:sym typeface="+mn-lt"/>
                </a:rPr>
                <a:t>04</a:t>
              </a:r>
              <a:endParaRPr lang="en-US" sz="1600" b="1" dirty="0">
                <a:cs typeface="+mn-ea"/>
                <a:sym typeface="+mn-lt"/>
              </a:endParaRPr>
            </a:p>
          </p:txBody>
        </p:sp>
      </p:grpSp>
      <p:sp>
        <p:nvSpPr>
          <p:cNvPr id="18" name="Text Placeholder 3">
            <a:extLst>
              <a:ext uri="{FF2B5EF4-FFF2-40B4-BE49-F238E27FC236}">
                <a16:creationId xmlns:a16="http://schemas.microsoft.com/office/drawing/2014/main" xmlns="" id="{57C93A31-C79F-472B-A2DB-0A294510A202}"/>
              </a:ext>
            </a:extLst>
          </p:cNvPr>
          <p:cNvSpPr txBox="1">
            <a:spLocks/>
          </p:cNvSpPr>
          <p:nvPr/>
        </p:nvSpPr>
        <p:spPr>
          <a:xfrm>
            <a:off x="2114773"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bg1"/>
                </a:solidFill>
                <a:cs typeface="+mn-ea"/>
                <a:sym typeface="+mn-lt"/>
              </a:rPr>
              <a:t>输入标题</a:t>
            </a:r>
          </a:p>
        </p:txBody>
      </p:sp>
      <p:sp>
        <p:nvSpPr>
          <p:cNvPr id="19" name="Text Placeholder 3">
            <a:extLst>
              <a:ext uri="{FF2B5EF4-FFF2-40B4-BE49-F238E27FC236}">
                <a16:creationId xmlns:a16="http://schemas.microsoft.com/office/drawing/2014/main" xmlns="" id="{0C7B440A-5272-40BD-A5D6-9961A85F8FFE}"/>
              </a:ext>
            </a:extLst>
          </p:cNvPr>
          <p:cNvSpPr txBox="1">
            <a:spLocks/>
          </p:cNvSpPr>
          <p:nvPr/>
        </p:nvSpPr>
        <p:spPr>
          <a:xfrm>
            <a:off x="1378018"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20" name="Text Placeholder 3">
            <a:extLst>
              <a:ext uri="{FF2B5EF4-FFF2-40B4-BE49-F238E27FC236}">
                <a16:creationId xmlns:a16="http://schemas.microsoft.com/office/drawing/2014/main" xmlns="" id="{DDAACA0D-EE4C-427F-9256-61C1CD2A01B8}"/>
              </a:ext>
            </a:extLst>
          </p:cNvPr>
          <p:cNvSpPr txBox="1">
            <a:spLocks/>
          </p:cNvSpPr>
          <p:nvPr/>
        </p:nvSpPr>
        <p:spPr>
          <a:xfrm>
            <a:off x="4488344"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bg1"/>
                </a:solidFill>
                <a:cs typeface="+mn-ea"/>
                <a:sym typeface="+mn-lt"/>
              </a:rPr>
              <a:t>输入标题</a:t>
            </a:r>
          </a:p>
        </p:txBody>
      </p:sp>
      <p:sp>
        <p:nvSpPr>
          <p:cNvPr id="21" name="Text Placeholder 3">
            <a:extLst>
              <a:ext uri="{FF2B5EF4-FFF2-40B4-BE49-F238E27FC236}">
                <a16:creationId xmlns:a16="http://schemas.microsoft.com/office/drawing/2014/main" xmlns="" id="{F9E73741-94AD-4EF9-A5B1-9D1222E045C9}"/>
              </a:ext>
            </a:extLst>
          </p:cNvPr>
          <p:cNvSpPr txBox="1">
            <a:spLocks/>
          </p:cNvSpPr>
          <p:nvPr/>
        </p:nvSpPr>
        <p:spPr>
          <a:xfrm>
            <a:off x="3751589"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22" name="Text Placeholder 3">
            <a:extLst>
              <a:ext uri="{FF2B5EF4-FFF2-40B4-BE49-F238E27FC236}">
                <a16:creationId xmlns:a16="http://schemas.microsoft.com/office/drawing/2014/main" xmlns="" id="{926CA2BB-DE71-47EB-9B1F-34C6E6325E60}"/>
              </a:ext>
            </a:extLst>
          </p:cNvPr>
          <p:cNvSpPr txBox="1">
            <a:spLocks/>
          </p:cNvSpPr>
          <p:nvPr/>
        </p:nvSpPr>
        <p:spPr>
          <a:xfrm>
            <a:off x="6957536"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bg1"/>
                </a:solidFill>
                <a:cs typeface="+mn-ea"/>
                <a:sym typeface="+mn-lt"/>
              </a:rPr>
              <a:t>输入标题</a:t>
            </a:r>
          </a:p>
        </p:txBody>
      </p:sp>
      <p:sp>
        <p:nvSpPr>
          <p:cNvPr id="23" name="Text Placeholder 3">
            <a:extLst>
              <a:ext uri="{FF2B5EF4-FFF2-40B4-BE49-F238E27FC236}">
                <a16:creationId xmlns:a16="http://schemas.microsoft.com/office/drawing/2014/main" xmlns="" id="{BFE30730-E4C0-4E3B-B5B9-E1C41ECB2EE0}"/>
              </a:ext>
            </a:extLst>
          </p:cNvPr>
          <p:cNvSpPr txBox="1">
            <a:spLocks/>
          </p:cNvSpPr>
          <p:nvPr/>
        </p:nvSpPr>
        <p:spPr>
          <a:xfrm>
            <a:off x="6220781"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24" name="Text Placeholder 3">
            <a:extLst>
              <a:ext uri="{FF2B5EF4-FFF2-40B4-BE49-F238E27FC236}">
                <a16:creationId xmlns:a16="http://schemas.microsoft.com/office/drawing/2014/main" xmlns="" id="{08498758-3C07-4ABD-81BB-B556F9E57402}"/>
              </a:ext>
            </a:extLst>
          </p:cNvPr>
          <p:cNvSpPr txBox="1">
            <a:spLocks/>
          </p:cNvSpPr>
          <p:nvPr/>
        </p:nvSpPr>
        <p:spPr>
          <a:xfrm>
            <a:off x="9356835"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bg1"/>
                </a:solidFill>
                <a:cs typeface="+mn-ea"/>
                <a:sym typeface="+mn-lt"/>
              </a:rPr>
              <a:t>输入标题</a:t>
            </a:r>
          </a:p>
        </p:txBody>
      </p:sp>
      <p:sp>
        <p:nvSpPr>
          <p:cNvPr id="25" name="Text Placeholder 3">
            <a:extLst>
              <a:ext uri="{FF2B5EF4-FFF2-40B4-BE49-F238E27FC236}">
                <a16:creationId xmlns:a16="http://schemas.microsoft.com/office/drawing/2014/main" xmlns="" id="{57A6487D-BC11-4B36-BC76-968E88758B73}"/>
              </a:ext>
            </a:extLst>
          </p:cNvPr>
          <p:cNvSpPr txBox="1">
            <a:spLocks/>
          </p:cNvSpPr>
          <p:nvPr/>
        </p:nvSpPr>
        <p:spPr>
          <a:xfrm>
            <a:off x="8620080"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26" name="Freeform 79">
            <a:extLst>
              <a:ext uri="{FF2B5EF4-FFF2-40B4-BE49-F238E27FC236}">
                <a16:creationId xmlns:a16="http://schemas.microsoft.com/office/drawing/2014/main" xmlns="" id="{2EC14F88-7C77-4F7C-AECC-ACCE54DB1BED}"/>
              </a:ext>
            </a:extLst>
          </p:cNvPr>
          <p:cNvSpPr>
            <a:spLocks noEditPoints="1"/>
          </p:cNvSpPr>
          <p:nvPr/>
        </p:nvSpPr>
        <p:spPr bwMode="auto">
          <a:xfrm>
            <a:off x="2287195" y="2283945"/>
            <a:ext cx="373786" cy="543689"/>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sp>
        <p:nvSpPr>
          <p:cNvPr id="27" name="Freeform 102">
            <a:extLst>
              <a:ext uri="{FF2B5EF4-FFF2-40B4-BE49-F238E27FC236}">
                <a16:creationId xmlns:a16="http://schemas.microsoft.com/office/drawing/2014/main" xmlns="" id="{F1B0568B-4F0E-416D-9B58-5560B0428E18}"/>
              </a:ext>
            </a:extLst>
          </p:cNvPr>
          <p:cNvSpPr>
            <a:spLocks noEditPoints="1"/>
          </p:cNvSpPr>
          <p:nvPr/>
        </p:nvSpPr>
        <p:spPr bwMode="auto">
          <a:xfrm>
            <a:off x="4698027" y="2287446"/>
            <a:ext cx="501214" cy="503337"/>
          </a:xfrm>
          <a:custGeom>
            <a:avLst/>
            <a:gdLst>
              <a:gd name="T0" fmla="*/ 848 w 946"/>
              <a:gd name="T1" fmla="*/ 911 h 948"/>
              <a:gd name="T2" fmla="*/ 896 w 946"/>
              <a:gd name="T3" fmla="*/ 821 h 948"/>
              <a:gd name="T4" fmla="*/ 907 w 946"/>
              <a:gd name="T5" fmla="*/ 878 h 948"/>
              <a:gd name="T6" fmla="*/ 333 w 946"/>
              <a:gd name="T7" fmla="*/ 720 h 948"/>
              <a:gd name="T8" fmla="*/ 330 w 946"/>
              <a:gd name="T9" fmla="*/ 786 h 948"/>
              <a:gd name="T10" fmla="*/ 298 w 946"/>
              <a:gd name="T11" fmla="*/ 844 h 948"/>
              <a:gd name="T12" fmla="*/ 229 w 946"/>
              <a:gd name="T13" fmla="*/ 890 h 948"/>
              <a:gd name="T14" fmla="*/ 160 w 946"/>
              <a:gd name="T15" fmla="*/ 895 h 948"/>
              <a:gd name="T16" fmla="*/ 37 w 946"/>
              <a:gd name="T17" fmla="*/ 771 h 948"/>
              <a:gd name="T18" fmla="*/ 38 w 946"/>
              <a:gd name="T19" fmla="*/ 715 h 948"/>
              <a:gd name="T20" fmla="*/ 61 w 946"/>
              <a:gd name="T21" fmla="*/ 663 h 948"/>
              <a:gd name="T22" fmla="*/ 115 w 946"/>
              <a:gd name="T23" fmla="*/ 614 h 948"/>
              <a:gd name="T24" fmla="*/ 200 w 946"/>
              <a:gd name="T25" fmla="*/ 598 h 948"/>
              <a:gd name="T26" fmla="*/ 608 w 946"/>
              <a:gd name="T27" fmla="*/ 244 h 948"/>
              <a:gd name="T28" fmla="*/ 596 w 946"/>
              <a:gd name="T29" fmla="*/ 180 h 948"/>
              <a:gd name="T30" fmla="*/ 614 w 946"/>
              <a:gd name="T31" fmla="*/ 116 h 948"/>
              <a:gd name="T32" fmla="*/ 663 w 946"/>
              <a:gd name="T33" fmla="*/ 61 h 948"/>
              <a:gd name="T34" fmla="*/ 745 w 946"/>
              <a:gd name="T35" fmla="*/ 36 h 948"/>
              <a:gd name="T36" fmla="*/ 725 w 946"/>
              <a:gd name="T37" fmla="*/ 206 h 948"/>
              <a:gd name="T38" fmla="*/ 896 w 946"/>
              <a:gd name="T39" fmla="*/ 189 h 948"/>
              <a:gd name="T40" fmla="*/ 884 w 946"/>
              <a:gd name="T41" fmla="*/ 244 h 948"/>
              <a:gd name="T42" fmla="*/ 852 w 946"/>
              <a:gd name="T43" fmla="*/ 292 h 948"/>
              <a:gd name="T44" fmla="*/ 776 w 946"/>
              <a:gd name="T45" fmla="*/ 332 h 948"/>
              <a:gd name="T46" fmla="*/ 687 w 946"/>
              <a:gd name="T47" fmla="*/ 323 h 948"/>
              <a:gd name="T48" fmla="*/ 185 w 946"/>
              <a:gd name="T49" fmla="*/ 160 h 948"/>
              <a:gd name="T50" fmla="*/ 734 w 946"/>
              <a:gd name="T51" fmla="*/ 560 h 948"/>
              <a:gd name="T52" fmla="*/ 730 w 946"/>
              <a:gd name="T53" fmla="*/ 370 h 948"/>
              <a:gd name="T54" fmla="*/ 833 w 946"/>
              <a:gd name="T55" fmla="*/ 349 h 948"/>
              <a:gd name="T56" fmla="*/ 903 w 946"/>
              <a:gd name="T57" fmla="*/ 283 h 948"/>
              <a:gd name="T58" fmla="*/ 930 w 946"/>
              <a:gd name="T59" fmla="*/ 207 h 948"/>
              <a:gd name="T60" fmla="*/ 922 w 946"/>
              <a:gd name="T61" fmla="*/ 126 h 948"/>
              <a:gd name="T62" fmla="*/ 844 w 946"/>
              <a:gd name="T63" fmla="*/ 26 h 948"/>
              <a:gd name="T64" fmla="*/ 727 w 946"/>
              <a:gd name="T65" fmla="*/ 1 h 948"/>
              <a:gd name="T66" fmla="*/ 629 w 946"/>
              <a:gd name="T67" fmla="*/ 42 h 948"/>
              <a:gd name="T68" fmla="*/ 577 w 946"/>
              <a:gd name="T69" fmla="*/ 108 h 948"/>
              <a:gd name="T70" fmla="*/ 561 w 946"/>
              <a:gd name="T71" fmla="*/ 183 h 948"/>
              <a:gd name="T72" fmla="*/ 421 w 946"/>
              <a:gd name="T73" fmla="*/ 398 h 948"/>
              <a:gd name="T74" fmla="*/ 185 w 946"/>
              <a:gd name="T75" fmla="*/ 211 h 948"/>
              <a:gd name="T76" fmla="*/ 185 w 946"/>
              <a:gd name="T77" fmla="*/ 562 h 948"/>
              <a:gd name="T78" fmla="*/ 82 w 946"/>
              <a:gd name="T79" fmla="*/ 592 h 948"/>
              <a:gd name="T80" fmla="*/ 21 w 946"/>
              <a:gd name="T81" fmla="*/ 660 h 948"/>
              <a:gd name="T82" fmla="*/ 0 w 946"/>
              <a:gd name="T83" fmla="*/ 739 h 948"/>
              <a:gd name="T84" fmla="*/ 15 w 946"/>
              <a:gd name="T85" fmla="*/ 820 h 948"/>
              <a:gd name="T86" fmla="*/ 111 w 946"/>
              <a:gd name="T87" fmla="*/ 916 h 948"/>
              <a:gd name="T88" fmla="*/ 222 w 946"/>
              <a:gd name="T89" fmla="*/ 928 h 948"/>
              <a:gd name="T90" fmla="*/ 316 w 946"/>
              <a:gd name="T91" fmla="*/ 877 h 948"/>
              <a:gd name="T92" fmla="*/ 359 w 946"/>
              <a:gd name="T93" fmla="*/ 811 h 948"/>
              <a:gd name="T94" fmla="*/ 370 w 946"/>
              <a:gd name="T95" fmla="*/ 736 h 948"/>
              <a:gd name="T96" fmla="*/ 634 w 946"/>
              <a:gd name="T97" fmla="*/ 659 h 948"/>
              <a:gd name="T98" fmla="*/ 809 w 946"/>
              <a:gd name="T99" fmla="*/ 932 h 948"/>
              <a:gd name="T100" fmla="*/ 859 w 946"/>
              <a:gd name="T101" fmla="*/ 948 h 948"/>
              <a:gd name="T102" fmla="*/ 907 w 946"/>
              <a:gd name="T103" fmla="*/ 932 h 948"/>
              <a:gd name="T104" fmla="*/ 940 w 946"/>
              <a:gd name="T105" fmla="*/ 892 h 948"/>
              <a:gd name="T106" fmla="*/ 945 w 946"/>
              <a:gd name="T107" fmla="*/ 842 h 948"/>
              <a:gd name="T108" fmla="*/ 920 w 946"/>
              <a:gd name="T109" fmla="*/ 79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 h="948">
                <a:moveTo>
                  <a:pt x="896" y="896"/>
                </a:moveTo>
                <a:lnTo>
                  <a:pt x="888" y="903"/>
                </a:lnTo>
                <a:lnTo>
                  <a:pt x="878" y="908"/>
                </a:lnTo>
                <a:lnTo>
                  <a:pt x="869" y="911"/>
                </a:lnTo>
                <a:lnTo>
                  <a:pt x="859" y="912"/>
                </a:lnTo>
                <a:lnTo>
                  <a:pt x="848" y="911"/>
                </a:lnTo>
                <a:lnTo>
                  <a:pt x="838" y="908"/>
                </a:lnTo>
                <a:lnTo>
                  <a:pt x="829" y="903"/>
                </a:lnTo>
                <a:lnTo>
                  <a:pt x="821" y="896"/>
                </a:lnTo>
                <a:lnTo>
                  <a:pt x="634" y="709"/>
                </a:lnTo>
                <a:lnTo>
                  <a:pt x="709" y="634"/>
                </a:lnTo>
                <a:lnTo>
                  <a:pt x="896" y="821"/>
                </a:lnTo>
                <a:lnTo>
                  <a:pt x="902" y="830"/>
                </a:lnTo>
                <a:lnTo>
                  <a:pt x="907" y="838"/>
                </a:lnTo>
                <a:lnTo>
                  <a:pt x="911" y="849"/>
                </a:lnTo>
                <a:lnTo>
                  <a:pt x="911" y="859"/>
                </a:lnTo>
                <a:lnTo>
                  <a:pt x="911" y="869"/>
                </a:lnTo>
                <a:lnTo>
                  <a:pt x="907" y="878"/>
                </a:lnTo>
                <a:lnTo>
                  <a:pt x="902" y="888"/>
                </a:lnTo>
                <a:lnTo>
                  <a:pt x="896" y="896"/>
                </a:lnTo>
                <a:close/>
                <a:moveTo>
                  <a:pt x="322" y="687"/>
                </a:moveTo>
                <a:lnTo>
                  <a:pt x="326" y="698"/>
                </a:lnTo>
                <a:lnTo>
                  <a:pt x="330" y="709"/>
                </a:lnTo>
                <a:lnTo>
                  <a:pt x="333" y="720"/>
                </a:lnTo>
                <a:lnTo>
                  <a:pt x="334" y="730"/>
                </a:lnTo>
                <a:lnTo>
                  <a:pt x="335" y="742"/>
                </a:lnTo>
                <a:lnTo>
                  <a:pt x="335" y="753"/>
                </a:lnTo>
                <a:lnTo>
                  <a:pt x="334" y="764"/>
                </a:lnTo>
                <a:lnTo>
                  <a:pt x="332" y="775"/>
                </a:lnTo>
                <a:lnTo>
                  <a:pt x="330" y="786"/>
                </a:lnTo>
                <a:lnTo>
                  <a:pt x="326" y="796"/>
                </a:lnTo>
                <a:lnTo>
                  <a:pt x="322" y="806"/>
                </a:lnTo>
                <a:lnTo>
                  <a:pt x="318" y="816"/>
                </a:lnTo>
                <a:lnTo>
                  <a:pt x="312" y="825"/>
                </a:lnTo>
                <a:lnTo>
                  <a:pt x="306" y="835"/>
                </a:lnTo>
                <a:lnTo>
                  <a:pt x="298" y="844"/>
                </a:lnTo>
                <a:lnTo>
                  <a:pt x="291" y="852"/>
                </a:lnTo>
                <a:lnTo>
                  <a:pt x="280" y="862"/>
                </a:lnTo>
                <a:lnTo>
                  <a:pt x="268" y="871"/>
                </a:lnTo>
                <a:lnTo>
                  <a:pt x="255" y="878"/>
                </a:lnTo>
                <a:lnTo>
                  <a:pt x="242" y="885"/>
                </a:lnTo>
                <a:lnTo>
                  <a:pt x="229" y="890"/>
                </a:lnTo>
                <a:lnTo>
                  <a:pt x="214" y="894"/>
                </a:lnTo>
                <a:lnTo>
                  <a:pt x="200" y="896"/>
                </a:lnTo>
                <a:lnTo>
                  <a:pt x="185" y="897"/>
                </a:lnTo>
                <a:lnTo>
                  <a:pt x="176" y="896"/>
                </a:lnTo>
                <a:lnTo>
                  <a:pt x="168" y="896"/>
                </a:lnTo>
                <a:lnTo>
                  <a:pt x="160" y="895"/>
                </a:lnTo>
                <a:lnTo>
                  <a:pt x="151" y="892"/>
                </a:lnTo>
                <a:lnTo>
                  <a:pt x="203" y="841"/>
                </a:lnTo>
                <a:lnTo>
                  <a:pt x="204" y="725"/>
                </a:lnTo>
                <a:lnTo>
                  <a:pt x="92" y="727"/>
                </a:lnTo>
                <a:lnTo>
                  <a:pt x="39" y="780"/>
                </a:lnTo>
                <a:lnTo>
                  <a:pt x="37" y="771"/>
                </a:lnTo>
                <a:lnTo>
                  <a:pt x="36" y="762"/>
                </a:lnTo>
                <a:lnTo>
                  <a:pt x="35" y="752"/>
                </a:lnTo>
                <a:lnTo>
                  <a:pt x="35" y="742"/>
                </a:lnTo>
                <a:lnTo>
                  <a:pt x="36" y="734"/>
                </a:lnTo>
                <a:lnTo>
                  <a:pt x="37" y="724"/>
                </a:lnTo>
                <a:lnTo>
                  <a:pt x="38" y="715"/>
                </a:lnTo>
                <a:lnTo>
                  <a:pt x="40" y="706"/>
                </a:lnTo>
                <a:lnTo>
                  <a:pt x="43" y="697"/>
                </a:lnTo>
                <a:lnTo>
                  <a:pt x="47" y="688"/>
                </a:lnTo>
                <a:lnTo>
                  <a:pt x="51" y="680"/>
                </a:lnTo>
                <a:lnTo>
                  <a:pt x="55" y="671"/>
                </a:lnTo>
                <a:lnTo>
                  <a:pt x="61" y="663"/>
                </a:lnTo>
                <a:lnTo>
                  <a:pt x="66" y="655"/>
                </a:lnTo>
                <a:lnTo>
                  <a:pt x="73" y="647"/>
                </a:lnTo>
                <a:lnTo>
                  <a:pt x="79" y="641"/>
                </a:lnTo>
                <a:lnTo>
                  <a:pt x="90" y="631"/>
                </a:lnTo>
                <a:lnTo>
                  <a:pt x="102" y="621"/>
                </a:lnTo>
                <a:lnTo>
                  <a:pt x="115" y="614"/>
                </a:lnTo>
                <a:lnTo>
                  <a:pt x="128" y="608"/>
                </a:lnTo>
                <a:lnTo>
                  <a:pt x="141" y="603"/>
                </a:lnTo>
                <a:lnTo>
                  <a:pt x="156" y="600"/>
                </a:lnTo>
                <a:lnTo>
                  <a:pt x="170" y="598"/>
                </a:lnTo>
                <a:lnTo>
                  <a:pt x="185" y="597"/>
                </a:lnTo>
                <a:lnTo>
                  <a:pt x="200" y="598"/>
                </a:lnTo>
                <a:lnTo>
                  <a:pt x="215" y="600"/>
                </a:lnTo>
                <a:lnTo>
                  <a:pt x="230" y="604"/>
                </a:lnTo>
                <a:lnTo>
                  <a:pt x="244" y="609"/>
                </a:lnTo>
                <a:lnTo>
                  <a:pt x="255" y="614"/>
                </a:lnTo>
                <a:lnTo>
                  <a:pt x="614" y="256"/>
                </a:lnTo>
                <a:lnTo>
                  <a:pt x="608" y="244"/>
                </a:lnTo>
                <a:lnTo>
                  <a:pt x="604" y="235"/>
                </a:lnTo>
                <a:lnTo>
                  <a:pt x="601" y="223"/>
                </a:lnTo>
                <a:lnTo>
                  <a:pt x="599" y="212"/>
                </a:lnTo>
                <a:lnTo>
                  <a:pt x="597" y="201"/>
                </a:lnTo>
                <a:lnTo>
                  <a:pt x="596" y="190"/>
                </a:lnTo>
                <a:lnTo>
                  <a:pt x="596" y="180"/>
                </a:lnTo>
                <a:lnTo>
                  <a:pt x="597" y="168"/>
                </a:lnTo>
                <a:lnTo>
                  <a:pt x="599" y="157"/>
                </a:lnTo>
                <a:lnTo>
                  <a:pt x="601" y="146"/>
                </a:lnTo>
                <a:lnTo>
                  <a:pt x="604" y="136"/>
                </a:lnTo>
                <a:lnTo>
                  <a:pt x="608" y="126"/>
                </a:lnTo>
                <a:lnTo>
                  <a:pt x="614" y="116"/>
                </a:lnTo>
                <a:lnTo>
                  <a:pt x="619" y="106"/>
                </a:lnTo>
                <a:lnTo>
                  <a:pt x="626" y="96"/>
                </a:lnTo>
                <a:lnTo>
                  <a:pt x="632" y="88"/>
                </a:lnTo>
                <a:lnTo>
                  <a:pt x="640" y="79"/>
                </a:lnTo>
                <a:lnTo>
                  <a:pt x="651" y="69"/>
                </a:lnTo>
                <a:lnTo>
                  <a:pt x="663" y="61"/>
                </a:lnTo>
                <a:lnTo>
                  <a:pt x="675" y="53"/>
                </a:lnTo>
                <a:lnTo>
                  <a:pt x="688" y="47"/>
                </a:lnTo>
                <a:lnTo>
                  <a:pt x="702" y="42"/>
                </a:lnTo>
                <a:lnTo>
                  <a:pt x="716" y="38"/>
                </a:lnTo>
                <a:lnTo>
                  <a:pt x="731" y="36"/>
                </a:lnTo>
                <a:lnTo>
                  <a:pt x="745" y="36"/>
                </a:lnTo>
                <a:lnTo>
                  <a:pt x="754" y="36"/>
                </a:lnTo>
                <a:lnTo>
                  <a:pt x="763" y="37"/>
                </a:lnTo>
                <a:lnTo>
                  <a:pt x="771" y="38"/>
                </a:lnTo>
                <a:lnTo>
                  <a:pt x="780" y="39"/>
                </a:lnTo>
                <a:lnTo>
                  <a:pt x="726" y="93"/>
                </a:lnTo>
                <a:lnTo>
                  <a:pt x="725" y="206"/>
                </a:lnTo>
                <a:lnTo>
                  <a:pt x="841" y="203"/>
                </a:lnTo>
                <a:lnTo>
                  <a:pt x="892" y="152"/>
                </a:lnTo>
                <a:lnTo>
                  <a:pt x="893" y="161"/>
                </a:lnTo>
                <a:lnTo>
                  <a:pt x="896" y="171"/>
                </a:lnTo>
                <a:lnTo>
                  <a:pt x="896" y="180"/>
                </a:lnTo>
                <a:lnTo>
                  <a:pt x="896" y="189"/>
                </a:lnTo>
                <a:lnTo>
                  <a:pt x="896" y="199"/>
                </a:lnTo>
                <a:lnTo>
                  <a:pt x="895" y="208"/>
                </a:lnTo>
                <a:lnTo>
                  <a:pt x="892" y="217"/>
                </a:lnTo>
                <a:lnTo>
                  <a:pt x="890" y="226"/>
                </a:lnTo>
                <a:lnTo>
                  <a:pt x="888" y="236"/>
                </a:lnTo>
                <a:lnTo>
                  <a:pt x="884" y="244"/>
                </a:lnTo>
                <a:lnTo>
                  <a:pt x="880" y="253"/>
                </a:lnTo>
                <a:lnTo>
                  <a:pt x="876" y="261"/>
                </a:lnTo>
                <a:lnTo>
                  <a:pt x="871" y="269"/>
                </a:lnTo>
                <a:lnTo>
                  <a:pt x="865" y="277"/>
                </a:lnTo>
                <a:lnTo>
                  <a:pt x="859" y="284"/>
                </a:lnTo>
                <a:lnTo>
                  <a:pt x="852" y="292"/>
                </a:lnTo>
                <a:lnTo>
                  <a:pt x="841" y="302"/>
                </a:lnTo>
                <a:lnTo>
                  <a:pt x="830" y="310"/>
                </a:lnTo>
                <a:lnTo>
                  <a:pt x="817" y="318"/>
                </a:lnTo>
                <a:lnTo>
                  <a:pt x="804" y="324"/>
                </a:lnTo>
                <a:lnTo>
                  <a:pt x="790" y="329"/>
                </a:lnTo>
                <a:lnTo>
                  <a:pt x="776" y="332"/>
                </a:lnTo>
                <a:lnTo>
                  <a:pt x="761" y="334"/>
                </a:lnTo>
                <a:lnTo>
                  <a:pt x="747" y="335"/>
                </a:lnTo>
                <a:lnTo>
                  <a:pt x="730" y="334"/>
                </a:lnTo>
                <a:lnTo>
                  <a:pt x="716" y="332"/>
                </a:lnTo>
                <a:lnTo>
                  <a:pt x="701" y="329"/>
                </a:lnTo>
                <a:lnTo>
                  <a:pt x="687" y="323"/>
                </a:lnTo>
                <a:lnTo>
                  <a:pt x="675" y="318"/>
                </a:lnTo>
                <a:lnTo>
                  <a:pt x="318" y="676"/>
                </a:lnTo>
                <a:lnTo>
                  <a:pt x="322" y="687"/>
                </a:lnTo>
                <a:close/>
                <a:moveTo>
                  <a:pt x="73" y="99"/>
                </a:moveTo>
                <a:lnTo>
                  <a:pt x="97" y="74"/>
                </a:lnTo>
                <a:lnTo>
                  <a:pt x="185" y="160"/>
                </a:lnTo>
                <a:lnTo>
                  <a:pt x="160" y="185"/>
                </a:lnTo>
                <a:lnTo>
                  <a:pt x="73" y="99"/>
                </a:lnTo>
                <a:close/>
                <a:moveTo>
                  <a:pt x="920" y="796"/>
                </a:moveTo>
                <a:lnTo>
                  <a:pt x="734" y="609"/>
                </a:lnTo>
                <a:lnTo>
                  <a:pt x="758" y="585"/>
                </a:lnTo>
                <a:lnTo>
                  <a:pt x="734" y="560"/>
                </a:lnTo>
                <a:lnTo>
                  <a:pt x="659" y="634"/>
                </a:lnTo>
                <a:lnTo>
                  <a:pt x="534" y="510"/>
                </a:lnTo>
                <a:lnTo>
                  <a:pt x="684" y="360"/>
                </a:lnTo>
                <a:lnTo>
                  <a:pt x="699" y="364"/>
                </a:lnTo>
                <a:lnTo>
                  <a:pt x="714" y="368"/>
                </a:lnTo>
                <a:lnTo>
                  <a:pt x="730" y="370"/>
                </a:lnTo>
                <a:lnTo>
                  <a:pt x="747" y="371"/>
                </a:lnTo>
                <a:lnTo>
                  <a:pt x="765" y="370"/>
                </a:lnTo>
                <a:lnTo>
                  <a:pt x="782" y="366"/>
                </a:lnTo>
                <a:lnTo>
                  <a:pt x="801" y="362"/>
                </a:lnTo>
                <a:lnTo>
                  <a:pt x="817" y="357"/>
                </a:lnTo>
                <a:lnTo>
                  <a:pt x="833" y="349"/>
                </a:lnTo>
                <a:lnTo>
                  <a:pt x="849" y="339"/>
                </a:lnTo>
                <a:lnTo>
                  <a:pt x="863" y="329"/>
                </a:lnTo>
                <a:lnTo>
                  <a:pt x="877" y="317"/>
                </a:lnTo>
                <a:lnTo>
                  <a:pt x="887" y="306"/>
                </a:lnTo>
                <a:lnTo>
                  <a:pt x="896" y="295"/>
                </a:lnTo>
                <a:lnTo>
                  <a:pt x="903" y="283"/>
                </a:lnTo>
                <a:lnTo>
                  <a:pt x="910" y="271"/>
                </a:lnTo>
                <a:lnTo>
                  <a:pt x="916" y="260"/>
                </a:lnTo>
                <a:lnTo>
                  <a:pt x="922" y="247"/>
                </a:lnTo>
                <a:lnTo>
                  <a:pt x="925" y="234"/>
                </a:lnTo>
                <a:lnTo>
                  <a:pt x="928" y="221"/>
                </a:lnTo>
                <a:lnTo>
                  <a:pt x="930" y="207"/>
                </a:lnTo>
                <a:lnTo>
                  <a:pt x="931" y="194"/>
                </a:lnTo>
                <a:lnTo>
                  <a:pt x="931" y="180"/>
                </a:lnTo>
                <a:lnTo>
                  <a:pt x="930" y="166"/>
                </a:lnTo>
                <a:lnTo>
                  <a:pt x="928" y="153"/>
                </a:lnTo>
                <a:lnTo>
                  <a:pt x="925" y="139"/>
                </a:lnTo>
                <a:lnTo>
                  <a:pt x="922" y="126"/>
                </a:lnTo>
                <a:lnTo>
                  <a:pt x="916" y="113"/>
                </a:lnTo>
                <a:lnTo>
                  <a:pt x="905" y="88"/>
                </a:lnTo>
                <a:lnTo>
                  <a:pt x="825" y="169"/>
                </a:lnTo>
                <a:lnTo>
                  <a:pt x="761" y="170"/>
                </a:lnTo>
                <a:lnTo>
                  <a:pt x="762" y="108"/>
                </a:lnTo>
                <a:lnTo>
                  <a:pt x="844" y="26"/>
                </a:lnTo>
                <a:lnTo>
                  <a:pt x="820" y="15"/>
                </a:lnTo>
                <a:lnTo>
                  <a:pt x="802" y="9"/>
                </a:lnTo>
                <a:lnTo>
                  <a:pt x="783" y="5"/>
                </a:lnTo>
                <a:lnTo>
                  <a:pt x="765" y="1"/>
                </a:lnTo>
                <a:lnTo>
                  <a:pt x="745" y="0"/>
                </a:lnTo>
                <a:lnTo>
                  <a:pt x="727" y="1"/>
                </a:lnTo>
                <a:lnTo>
                  <a:pt x="710" y="4"/>
                </a:lnTo>
                <a:lnTo>
                  <a:pt x="691" y="8"/>
                </a:lnTo>
                <a:lnTo>
                  <a:pt x="675" y="14"/>
                </a:lnTo>
                <a:lnTo>
                  <a:pt x="659" y="22"/>
                </a:lnTo>
                <a:lnTo>
                  <a:pt x="643" y="32"/>
                </a:lnTo>
                <a:lnTo>
                  <a:pt x="629" y="42"/>
                </a:lnTo>
                <a:lnTo>
                  <a:pt x="615" y="54"/>
                </a:lnTo>
                <a:lnTo>
                  <a:pt x="606" y="64"/>
                </a:lnTo>
                <a:lnTo>
                  <a:pt x="597" y="75"/>
                </a:lnTo>
                <a:lnTo>
                  <a:pt x="590" y="86"/>
                </a:lnTo>
                <a:lnTo>
                  <a:pt x="583" y="96"/>
                </a:lnTo>
                <a:lnTo>
                  <a:pt x="577" y="108"/>
                </a:lnTo>
                <a:lnTo>
                  <a:pt x="573" y="120"/>
                </a:lnTo>
                <a:lnTo>
                  <a:pt x="568" y="132"/>
                </a:lnTo>
                <a:lnTo>
                  <a:pt x="565" y="145"/>
                </a:lnTo>
                <a:lnTo>
                  <a:pt x="563" y="158"/>
                </a:lnTo>
                <a:lnTo>
                  <a:pt x="562" y="170"/>
                </a:lnTo>
                <a:lnTo>
                  <a:pt x="561" y="183"/>
                </a:lnTo>
                <a:lnTo>
                  <a:pt x="561" y="196"/>
                </a:lnTo>
                <a:lnTo>
                  <a:pt x="562" y="209"/>
                </a:lnTo>
                <a:lnTo>
                  <a:pt x="565" y="222"/>
                </a:lnTo>
                <a:lnTo>
                  <a:pt x="567" y="235"/>
                </a:lnTo>
                <a:lnTo>
                  <a:pt x="572" y="248"/>
                </a:lnTo>
                <a:lnTo>
                  <a:pt x="421" y="398"/>
                </a:lnTo>
                <a:lnTo>
                  <a:pt x="210" y="185"/>
                </a:lnTo>
                <a:lnTo>
                  <a:pt x="235" y="160"/>
                </a:lnTo>
                <a:lnTo>
                  <a:pt x="97" y="23"/>
                </a:lnTo>
                <a:lnTo>
                  <a:pt x="23" y="99"/>
                </a:lnTo>
                <a:lnTo>
                  <a:pt x="160" y="236"/>
                </a:lnTo>
                <a:lnTo>
                  <a:pt x="185" y="211"/>
                </a:lnTo>
                <a:lnTo>
                  <a:pt x="397" y="423"/>
                </a:lnTo>
                <a:lnTo>
                  <a:pt x="248" y="573"/>
                </a:lnTo>
                <a:lnTo>
                  <a:pt x="232" y="567"/>
                </a:lnTo>
                <a:lnTo>
                  <a:pt x="216" y="564"/>
                </a:lnTo>
                <a:lnTo>
                  <a:pt x="201" y="562"/>
                </a:lnTo>
                <a:lnTo>
                  <a:pt x="185" y="562"/>
                </a:lnTo>
                <a:lnTo>
                  <a:pt x="167" y="562"/>
                </a:lnTo>
                <a:lnTo>
                  <a:pt x="148" y="565"/>
                </a:lnTo>
                <a:lnTo>
                  <a:pt x="131" y="570"/>
                </a:lnTo>
                <a:lnTo>
                  <a:pt x="114" y="575"/>
                </a:lnTo>
                <a:lnTo>
                  <a:pt x="97" y="584"/>
                </a:lnTo>
                <a:lnTo>
                  <a:pt x="82" y="592"/>
                </a:lnTo>
                <a:lnTo>
                  <a:pt x="67" y="603"/>
                </a:lnTo>
                <a:lnTo>
                  <a:pt x="54" y="616"/>
                </a:lnTo>
                <a:lnTo>
                  <a:pt x="44" y="626"/>
                </a:lnTo>
                <a:lnTo>
                  <a:pt x="36" y="636"/>
                </a:lnTo>
                <a:lnTo>
                  <a:pt x="27" y="648"/>
                </a:lnTo>
                <a:lnTo>
                  <a:pt x="21" y="660"/>
                </a:lnTo>
                <a:lnTo>
                  <a:pt x="15" y="673"/>
                </a:lnTo>
                <a:lnTo>
                  <a:pt x="10" y="685"/>
                </a:lnTo>
                <a:lnTo>
                  <a:pt x="6" y="698"/>
                </a:lnTo>
                <a:lnTo>
                  <a:pt x="2" y="712"/>
                </a:lnTo>
                <a:lnTo>
                  <a:pt x="1" y="725"/>
                </a:lnTo>
                <a:lnTo>
                  <a:pt x="0" y="739"/>
                </a:lnTo>
                <a:lnTo>
                  <a:pt x="0" y="752"/>
                </a:lnTo>
                <a:lnTo>
                  <a:pt x="0" y="766"/>
                </a:lnTo>
                <a:lnTo>
                  <a:pt x="2" y="780"/>
                </a:lnTo>
                <a:lnTo>
                  <a:pt x="6" y="793"/>
                </a:lnTo>
                <a:lnTo>
                  <a:pt x="10" y="807"/>
                </a:lnTo>
                <a:lnTo>
                  <a:pt x="15" y="820"/>
                </a:lnTo>
                <a:lnTo>
                  <a:pt x="25" y="844"/>
                </a:lnTo>
                <a:lnTo>
                  <a:pt x="107" y="762"/>
                </a:lnTo>
                <a:lnTo>
                  <a:pt x="169" y="761"/>
                </a:lnTo>
                <a:lnTo>
                  <a:pt x="168" y="825"/>
                </a:lnTo>
                <a:lnTo>
                  <a:pt x="88" y="906"/>
                </a:lnTo>
                <a:lnTo>
                  <a:pt x="111" y="916"/>
                </a:lnTo>
                <a:lnTo>
                  <a:pt x="130" y="923"/>
                </a:lnTo>
                <a:lnTo>
                  <a:pt x="147" y="928"/>
                </a:lnTo>
                <a:lnTo>
                  <a:pt x="167" y="930"/>
                </a:lnTo>
                <a:lnTo>
                  <a:pt x="185" y="931"/>
                </a:lnTo>
                <a:lnTo>
                  <a:pt x="203" y="930"/>
                </a:lnTo>
                <a:lnTo>
                  <a:pt x="222" y="928"/>
                </a:lnTo>
                <a:lnTo>
                  <a:pt x="239" y="924"/>
                </a:lnTo>
                <a:lnTo>
                  <a:pt x="256" y="917"/>
                </a:lnTo>
                <a:lnTo>
                  <a:pt x="272" y="910"/>
                </a:lnTo>
                <a:lnTo>
                  <a:pt x="287" y="901"/>
                </a:lnTo>
                <a:lnTo>
                  <a:pt x="303" y="890"/>
                </a:lnTo>
                <a:lnTo>
                  <a:pt x="316" y="877"/>
                </a:lnTo>
                <a:lnTo>
                  <a:pt x="325" y="868"/>
                </a:lnTo>
                <a:lnTo>
                  <a:pt x="333" y="857"/>
                </a:lnTo>
                <a:lnTo>
                  <a:pt x="340" y="846"/>
                </a:lnTo>
                <a:lnTo>
                  <a:pt x="348" y="835"/>
                </a:lnTo>
                <a:lnTo>
                  <a:pt x="353" y="823"/>
                </a:lnTo>
                <a:lnTo>
                  <a:pt x="359" y="811"/>
                </a:lnTo>
                <a:lnTo>
                  <a:pt x="362" y="800"/>
                </a:lnTo>
                <a:lnTo>
                  <a:pt x="365" y="787"/>
                </a:lnTo>
                <a:lnTo>
                  <a:pt x="368" y="775"/>
                </a:lnTo>
                <a:lnTo>
                  <a:pt x="370" y="762"/>
                </a:lnTo>
                <a:lnTo>
                  <a:pt x="371" y="749"/>
                </a:lnTo>
                <a:lnTo>
                  <a:pt x="370" y="736"/>
                </a:lnTo>
                <a:lnTo>
                  <a:pt x="368" y="723"/>
                </a:lnTo>
                <a:lnTo>
                  <a:pt x="366" y="710"/>
                </a:lnTo>
                <a:lnTo>
                  <a:pt x="363" y="697"/>
                </a:lnTo>
                <a:lnTo>
                  <a:pt x="359" y="685"/>
                </a:lnTo>
                <a:lnTo>
                  <a:pt x="509" y="535"/>
                </a:lnTo>
                <a:lnTo>
                  <a:pt x="634" y="659"/>
                </a:lnTo>
                <a:lnTo>
                  <a:pt x="559" y="734"/>
                </a:lnTo>
                <a:lnTo>
                  <a:pt x="585" y="760"/>
                </a:lnTo>
                <a:lnTo>
                  <a:pt x="609" y="734"/>
                </a:lnTo>
                <a:lnTo>
                  <a:pt x="796" y="922"/>
                </a:lnTo>
                <a:lnTo>
                  <a:pt x="803" y="927"/>
                </a:lnTo>
                <a:lnTo>
                  <a:pt x="809" y="932"/>
                </a:lnTo>
                <a:lnTo>
                  <a:pt x="817" y="937"/>
                </a:lnTo>
                <a:lnTo>
                  <a:pt x="824" y="940"/>
                </a:lnTo>
                <a:lnTo>
                  <a:pt x="833" y="943"/>
                </a:lnTo>
                <a:lnTo>
                  <a:pt x="841" y="945"/>
                </a:lnTo>
                <a:lnTo>
                  <a:pt x="849" y="946"/>
                </a:lnTo>
                <a:lnTo>
                  <a:pt x="859" y="948"/>
                </a:lnTo>
                <a:lnTo>
                  <a:pt x="868" y="946"/>
                </a:lnTo>
                <a:lnTo>
                  <a:pt x="876" y="945"/>
                </a:lnTo>
                <a:lnTo>
                  <a:pt x="884" y="943"/>
                </a:lnTo>
                <a:lnTo>
                  <a:pt x="892" y="940"/>
                </a:lnTo>
                <a:lnTo>
                  <a:pt x="900" y="937"/>
                </a:lnTo>
                <a:lnTo>
                  <a:pt x="907" y="932"/>
                </a:lnTo>
                <a:lnTo>
                  <a:pt x="914" y="927"/>
                </a:lnTo>
                <a:lnTo>
                  <a:pt x="920" y="922"/>
                </a:lnTo>
                <a:lnTo>
                  <a:pt x="927" y="914"/>
                </a:lnTo>
                <a:lnTo>
                  <a:pt x="932" y="908"/>
                </a:lnTo>
                <a:lnTo>
                  <a:pt x="937" y="900"/>
                </a:lnTo>
                <a:lnTo>
                  <a:pt x="940" y="892"/>
                </a:lnTo>
                <a:lnTo>
                  <a:pt x="943" y="884"/>
                </a:lnTo>
                <a:lnTo>
                  <a:pt x="945" y="875"/>
                </a:lnTo>
                <a:lnTo>
                  <a:pt x="946" y="868"/>
                </a:lnTo>
                <a:lnTo>
                  <a:pt x="946" y="859"/>
                </a:lnTo>
                <a:lnTo>
                  <a:pt x="946" y="850"/>
                </a:lnTo>
                <a:lnTo>
                  <a:pt x="945" y="842"/>
                </a:lnTo>
                <a:lnTo>
                  <a:pt x="943" y="834"/>
                </a:lnTo>
                <a:lnTo>
                  <a:pt x="940" y="825"/>
                </a:lnTo>
                <a:lnTo>
                  <a:pt x="937" y="818"/>
                </a:lnTo>
                <a:lnTo>
                  <a:pt x="932" y="810"/>
                </a:lnTo>
                <a:lnTo>
                  <a:pt x="927" y="803"/>
                </a:lnTo>
                <a:lnTo>
                  <a:pt x="920" y="796"/>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grpSp>
        <p:nvGrpSpPr>
          <p:cNvPr id="28" name="Group 36">
            <a:extLst>
              <a:ext uri="{FF2B5EF4-FFF2-40B4-BE49-F238E27FC236}">
                <a16:creationId xmlns:a16="http://schemas.microsoft.com/office/drawing/2014/main" xmlns="" id="{2A0D1E02-7B05-4A3D-BE33-0C398FBBF22E}"/>
              </a:ext>
            </a:extLst>
          </p:cNvPr>
          <p:cNvGrpSpPr/>
          <p:nvPr/>
        </p:nvGrpSpPr>
        <p:grpSpPr>
          <a:xfrm>
            <a:off x="9531607" y="2297951"/>
            <a:ext cx="505461" cy="382282"/>
            <a:chOff x="10031413" y="1724025"/>
            <a:chExt cx="377825" cy="285750"/>
          </a:xfrm>
          <a:solidFill>
            <a:schemeClr val="bg1"/>
          </a:solidFill>
        </p:grpSpPr>
        <p:sp>
          <p:nvSpPr>
            <p:cNvPr id="29" name="Freeform 261">
              <a:extLst>
                <a:ext uri="{FF2B5EF4-FFF2-40B4-BE49-F238E27FC236}">
                  <a16:creationId xmlns:a16="http://schemas.microsoft.com/office/drawing/2014/main" xmlns="" id="{153FC456-7A32-424B-A0DC-29C437E91AC4}"/>
                </a:ext>
              </a:extLst>
            </p:cNvPr>
            <p:cNvSpPr>
              <a:spLocks noEditPoints="1"/>
            </p:cNvSpPr>
            <p:nvPr/>
          </p:nvSpPr>
          <p:spPr bwMode="auto">
            <a:xfrm>
              <a:off x="10163175" y="1898650"/>
              <a:ext cx="112713" cy="111125"/>
            </a:xfrm>
            <a:custGeom>
              <a:avLst/>
              <a:gdLst>
                <a:gd name="T0" fmla="*/ 120 w 282"/>
                <a:gd name="T1" fmla="*/ 244 h 281"/>
                <a:gd name="T2" fmla="*/ 91 w 282"/>
                <a:gd name="T3" fmla="*/ 234 h 281"/>
                <a:gd name="T4" fmla="*/ 67 w 282"/>
                <a:gd name="T5" fmla="*/ 216 h 281"/>
                <a:gd name="T6" fmla="*/ 48 w 282"/>
                <a:gd name="T7" fmla="*/ 191 h 281"/>
                <a:gd name="T8" fmla="*/ 38 w 282"/>
                <a:gd name="T9" fmla="*/ 162 h 281"/>
                <a:gd name="T10" fmla="*/ 35 w 282"/>
                <a:gd name="T11" fmla="*/ 129 h 281"/>
                <a:gd name="T12" fmla="*/ 44 w 282"/>
                <a:gd name="T13" fmla="*/ 99 h 281"/>
                <a:gd name="T14" fmla="*/ 59 w 282"/>
                <a:gd name="T15" fmla="*/ 73 h 281"/>
                <a:gd name="T16" fmla="*/ 82 w 282"/>
                <a:gd name="T17" fmla="*/ 53 h 281"/>
                <a:gd name="T18" fmla="*/ 110 w 282"/>
                <a:gd name="T19" fmla="*/ 40 h 281"/>
                <a:gd name="T20" fmla="*/ 141 w 282"/>
                <a:gd name="T21" fmla="*/ 34 h 281"/>
                <a:gd name="T22" fmla="*/ 173 w 282"/>
                <a:gd name="T23" fmla="*/ 40 h 281"/>
                <a:gd name="T24" fmla="*/ 201 w 282"/>
                <a:gd name="T25" fmla="*/ 53 h 281"/>
                <a:gd name="T26" fmla="*/ 222 w 282"/>
                <a:gd name="T27" fmla="*/ 73 h 281"/>
                <a:gd name="T28" fmla="*/ 239 w 282"/>
                <a:gd name="T29" fmla="*/ 99 h 281"/>
                <a:gd name="T30" fmla="*/ 246 w 282"/>
                <a:gd name="T31" fmla="*/ 129 h 281"/>
                <a:gd name="T32" fmla="*/ 245 w 282"/>
                <a:gd name="T33" fmla="*/ 162 h 281"/>
                <a:gd name="T34" fmla="*/ 234 w 282"/>
                <a:gd name="T35" fmla="*/ 191 h 281"/>
                <a:gd name="T36" fmla="*/ 216 w 282"/>
                <a:gd name="T37" fmla="*/ 216 h 281"/>
                <a:gd name="T38" fmla="*/ 191 w 282"/>
                <a:gd name="T39" fmla="*/ 234 h 281"/>
                <a:gd name="T40" fmla="*/ 163 w 282"/>
                <a:gd name="T41" fmla="*/ 244 h 281"/>
                <a:gd name="T42" fmla="*/ 141 w 282"/>
                <a:gd name="T43" fmla="*/ 0 h 281"/>
                <a:gd name="T44" fmla="*/ 99 w 282"/>
                <a:gd name="T45" fmla="*/ 6 h 281"/>
                <a:gd name="T46" fmla="*/ 62 w 282"/>
                <a:gd name="T47" fmla="*/ 23 h 281"/>
                <a:gd name="T48" fmla="*/ 32 w 282"/>
                <a:gd name="T49" fmla="*/ 50 h 281"/>
                <a:gd name="T50" fmla="*/ 11 w 282"/>
                <a:gd name="T51" fmla="*/ 86 h 281"/>
                <a:gd name="T52" fmla="*/ 1 w 282"/>
                <a:gd name="T53" fmla="*/ 126 h 281"/>
                <a:gd name="T54" fmla="*/ 3 w 282"/>
                <a:gd name="T55" fmla="*/ 169 h 281"/>
                <a:gd name="T56" fmla="*/ 17 w 282"/>
                <a:gd name="T57" fmla="*/ 208 h 281"/>
                <a:gd name="T58" fmla="*/ 41 w 282"/>
                <a:gd name="T59" fmla="*/ 240 h 281"/>
                <a:gd name="T60" fmla="*/ 74 w 282"/>
                <a:gd name="T61" fmla="*/ 264 h 281"/>
                <a:gd name="T62" fmla="*/ 113 w 282"/>
                <a:gd name="T63" fmla="*/ 278 h 281"/>
                <a:gd name="T64" fmla="*/ 155 w 282"/>
                <a:gd name="T65" fmla="*/ 280 h 281"/>
                <a:gd name="T66" fmla="*/ 196 w 282"/>
                <a:gd name="T67" fmla="*/ 271 h 281"/>
                <a:gd name="T68" fmla="*/ 231 w 282"/>
                <a:gd name="T69" fmla="*/ 249 h 281"/>
                <a:gd name="T70" fmla="*/ 258 w 282"/>
                <a:gd name="T71" fmla="*/ 219 h 281"/>
                <a:gd name="T72" fmla="*/ 276 w 282"/>
                <a:gd name="T73" fmla="*/ 182 h 281"/>
                <a:gd name="T74" fmla="*/ 282 w 282"/>
                <a:gd name="T75" fmla="*/ 140 h 281"/>
                <a:gd name="T76" fmla="*/ 276 w 282"/>
                <a:gd name="T77" fmla="*/ 99 h 281"/>
                <a:gd name="T78" fmla="*/ 258 w 282"/>
                <a:gd name="T79" fmla="*/ 61 h 281"/>
                <a:gd name="T80" fmla="*/ 231 w 282"/>
                <a:gd name="T81" fmla="*/ 32 h 281"/>
                <a:gd name="T82" fmla="*/ 196 w 282"/>
                <a:gd name="T83" fmla="*/ 10 h 281"/>
                <a:gd name="T84" fmla="*/ 155 w 282"/>
                <a:gd name="T85" fmla="*/ 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281">
                  <a:moveTo>
                    <a:pt x="141" y="246"/>
                  </a:moveTo>
                  <a:lnTo>
                    <a:pt x="131" y="246"/>
                  </a:lnTo>
                  <a:lnTo>
                    <a:pt x="120" y="244"/>
                  </a:lnTo>
                  <a:lnTo>
                    <a:pt x="110" y="242"/>
                  </a:lnTo>
                  <a:lnTo>
                    <a:pt x="100" y="238"/>
                  </a:lnTo>
                  <a:lnTo>
                    <a:pt x="91" y="234"/>
                  </a:lnTo>
                  <a:lnTo>
                    <a:pt x="82" y="229"/>
                  </a:lnTo>
                  <a:lnTo>
                    <a:pt x="74" y="222"/>
                  </a:lnTo>
                  <a:lnTo>
                    <a:pt x="67" y="216"/>
                  </a:lnTo>
                  <a:lnTo>
                    <a:pt x="59" y="208"/>
                  </a:lnTo>
                  <a:lnTo>
                    <a:pt x="54" y="199"/>
                  </a:lnTo>
                  <a:lnTo>
                    <a:pt x="48" y="191"/>
                  </a:lnTo>
                  <a:lnTo>
                    <a:pt x="44" y="182"/>
                  </a:lnTo>
                  <a:lnTo>
                    <a:pt x="40" y="172"/>
                  </a:lnTo>
                  <a:lnTo>
                    <a:pt x="38" y="162"/>
                  </a:lnTo>
                  <a:lnTo>
                    <a:pt x="35" y="151"/>
                  </a:lnTo>
                  <a:lnTo>
                    <a:pt x="35" y="140"/>
                  </a:lnTo>
                  <a:lnTo>
                    <a:pt x="35" y="129"/>
                  </a:lnTo>
                  <a:lnTo>
                    <a:pt x="38" y="119"/>
                  </a:lnTo>
                  <a:lnTo>
                    <a:pt x="40" y="109"/>
                  </a:lnTo>
                  <a:lnTo>
                    <a:pt x="44" y="99"/>
                  </a:lnTo>
                  <a:lnTo>
                    <a:pt x="48" y="90"/>
                  </a:lnTo>
                  <a:lnTo>
                    <a:pt x="54" y="82"/>
                  </a:lnTo>
                  <a:lnTo>
                    <a:pt x="59" y="73"/>
                  </a:lnTo>
                  <a:lnTo>
                    <a:pt x="67" y="65"/>
                  </a:lnTo>
                  <a:lnTo>
                    <a:pt x="74" y="59"/>
                  </a:lnTo>
                  <a:lnTo>
                    <a:pt x="82" y="53"/>
                  </a:lnTo>
                  <a:lnTo>
                    <a:pt x="91" y="47"/>
                  </a:lnTo>
                  <a:lnTo>
                    <a:pt x="100" y="43"/>
                  </a:lnTo>
                  <a:lnTo>
                    <a:pt x="110" y="40"/>
                  </a:lnTo>
                  <a:lnTo>
                    <a:pt x="120" y="36"/>
                  </a:lnTo>
                  <a:lnTo>
                    <a:pt x="131" y="35"/>
                  </a:lnTo>
                  <a:lnTo>
                    <a:pt x="141" y="34"/>
                  </a:lnTo>
                  <a:lnTo>
                    <a:pt x="152" y="35"/>
                  </a:lnTo>
                  <a:lnTo>
                    <a:pt x="163" y="36"/>
                  </a:lnTo>
                  <a:lnTo>
                    <a:pt x="173" y="40"/>
                  </a:lnTo>
                  <a:lnTo>
                    <a:pt x="182" y="43"/>
                  </a:lnTo>
                  <a:lnTo>
                    <a:pt x="191" y="47"/>
                  </a:lnTo>
                  <a:lnTo>
                    <a:pt x="201" y="53"/>
                  </a:lnTo>
                  <a:lnTo>
                    <a:pt x="208" y="59"/>
                  </a:lnTo>
                  <a:lnTo>
                    <a:pt x="216" y="65"/>
                  </a:lnTo>
                  <a:lnTo>
                    <a:pt x="222" y="73"/>
                  </a:lnTo>
                  <a:lnTo>
                    <a:pt x="229" y="82"/>
                  </a:lnTo>
                  <a:lnTo>
                    <a:pt x="234" y="90"/>
                  </a:lnTo>
                  <a:lnTo>
                    <a:pt x="239" y="99"/>
                  </a:lnTo>
                  <a:lnTo>
                    <a:pt x="242" y="109"/>
                  </a:lnTo>
                  <a:lnTo>
                    <a:pt x="245" y="119"/>
                  </a:lnTo>
                  <a:lnTo>
                    <a:pt x="246" y="129"/>
                  </a:lnTo>
                  <a:lnTo>
                    <a:pt x="247" y="140"/>
                  </a:lnTo>
                  <a:lnTo>
                    <a:pt x="246" y="151"/>
                  </a:lnTo>
                  <a:lnTo>
                    <a:pt x="245" y="162"/>
                  </a:lnTo>
                  <a:lnTo>
                    <a:pt x="242" y="172"/>
                  </a:lnTo>
                  <a:lnTo>
                    <a:pt x="239" y="182"/>
                  </a:lnTo>
                  <a:lnTo>
                    <a:pt x="234" y="191"/>
                  </a:lnTo>
                  <a:lnTo>
                    <a:pt x="229" y="199"/>
                  </a:lnTo>
                  <a:lnTo>
                    <a:pt x="222" y="208"/>
                  </a:lnTo>
                  <a:lnTo>
                    <a:pt x="216" y="216"/>
                  </a:lnTo>
                  <a:lnTo>
                    <a:pt x="208" y="222"/>
                  </a:lnTo>
                  <a:lnTo>
                    <a:pt x="201" y="229"/>
                  </a:lnTo>
                  <a:lnTo>
                    <a:pt x="191" y="234"/>
                  </a:lnTo>
                  <a:lnTo>
                    <a:pt x="182" y="238"/>
                  </a:lnTo>
                  <a:lnTo>
                    <a:pt x="173" y="242"/>
                  </a:lnTo>
                  <a:lnTo>
                    <a:pt x="163" y="244"/>
                  </a:lnTo>
                  <a:lnTo>
                    <a:pt x="152" y="246"/>
                  </a:lnTo>
                  <a:lnTo>
                    <a:pt x="141" y="246"/>
                  </a:lnTo>
                  <a:close/>
                  <a:moveTo>
                    <a:pt x="141" y="0"/>
                  </a:moveTo>
                  <a:lnTo>
                    <a:pt x="126" y="1"/>
                  </a:lnTo>
                  <a:lnTo>
                    <a:pt x="113" y="2"/>
                  </a:lnTo>
                  <a:lnTo>
                    <a:pt x="99" y="6"/>
                  </a:lnTo>
                  <a:lnTo>
                    <a:pt x="86" y="10"/>
                  </a:lnTo>
                  <a:lnTo>
                    <a:pt x="74" y="17"/>
                  </a:lnTo>
                  <a:lnTo>
                    <a:pt x="62" y="23"/>
                  </a:lnTo>
                  <a:lnTo>
                    <a:pt x="52" y="32"/>
                  </a:lnTo>
                  <a:lnTo>
                    <a:pt x="41" y="41"/>
                  </a:lnTo>
                  <a:lnTo>
                    <a:pt x="32" y="50"/>
                  </a:lnTo>
                  <a:lnTo>
                    <a:pt x="25" y="61"/>
                  </a:lnTo>
                  <a:lnTo>
                    <a:pt x="17" y="73"/>
                  </a:lnTo>
                  <a:lnTo>
                    <a:pt x="11" y="86"/>
                  </a:lnTo>
                  <a:lnTo>
                    <a:pt x="6" y="99"/>
                  </a:lnTo>
                  <a:lnTo>
                    <a:pt x="3" y="112"/>
                  </a:lnTo>
                  <a:lnTo>
                    <a:pt x="1" y="126"/>
                  </a:lnTo>
                  <a:lnTo>
                    <a:pt x="0" y="140"/>
                  </a:lnTo>
                  <a:lnTo>
                    <a:pt x="1" y="155"/>
                  </a:lnTo>
                  <a:lnTo>
                    <a:pt x="3" y="169"/>
                  </a:lnTo>
                  <a:lnTo>
                    <a:pt x="6" y="182"/>
                  </a:lnTo>
                  <a:lnTo>
                    <a:pt x="11" y="195"/>
                  </a:lnTo>
                  <a:lnTo>
                    <a:pt x="17" y="208"/>
                  </a:lnTo>
                  <a:lnTo>
                    <a:pt x="25" y="219"/>
                  </a:lnTo>
                  <a:lnTo>
                    <a:pt x="32" y="230"/>
                  </a:lnTo>
                  <a:lnTo>
                    <a:pt x="41" y="240"/>
                  </a:lnTo>
                  <a:lnTo>
                    <a:pt x="52" y="249"/>
                  </a:lnTo>
                  <a:lnTo>
                    <a:pt x="62" y="258"/>
                  </a:lnTo>
                  <a:lnTo>
                    <a:pt x="74" y="264"/>
                  </a:lnTo>
                  <a:lnTo>
                    <a:pt x="86" y="271"/>
                  </a:lnTo>
                  <a:lnTo>
                    <a:pt x="99" y="275"/>
                  </a:lnTo>
                  <a:lnTo>
                    <a:pt x="113" y="278"/>
                  </a:lnTo>
                  <a:lnTo>
                    <a:pt x="126" y="280"/>
                  </a:lnTo>
                  <a:lnTo>
                    <a:pt x="141" y="281"/>
                  </a:lnTo>
                  <a:lnTo>
                    <a:pt x="155" y="280"/>
                  </a:lnTo>
                  <a:lnTo>
                    <a:pt x="169" y="278"/>
                  </a:lnTo>
                  <a:lnTo>
                    <a:pt x="183" y="275"/>
                  </a:lnTo>
                  <a:lnTo>
                    <a:pt x="196" y="271"/>
                  </a:lnTo>
                  <a:lnTo>
                    <a:pt x="208" y="264"/>
                  </a:lnTo>
                  <a:lnTo>
                    <a:pt x="220" y="258"/>
                  </a:lnTo>
                  <a:lnTo>
                    <a:pt x="231" y="249"/>
                  </a:lnTo>
                  <a:lnTo>
                    <a:pt x="241" y="240"/>
                  </a:lnTo>
                  <a:lnTo>
                    <a:pt x="250" y="231"/>
                  </a:lnTo>
                  <a:lnTo>
                    <a:pt x="258" y="219"/>
                  </a:lnTo>
                  <a:lnTo>
                    <a:pt x="266" y="208"/>
                  </a:lnTo>
                  <a:lnTo>
                    <a:pt x="271" y="195"/>
                  </a:lnTo>
                  <a:lnTo>
                    <a:pt x="276" y="182"/>
                  </a:lnTo>
                  <a:lnTo>
                    <a:pt x="280" y="169"/>
                  </a:lnTo>
                  <a:lnTo>
                    <a:pt x="282" y="155"/>
                  </a:lnTo>
                  <a:lnTo>
                    <a:pt x="282" y="140"/>
                  </a:lnTo>
                  <a:lnTo>
                    <a:pt x="282" y="126"/>
                  </a:lnTo>
                  <a:lnTo>
                    <a:pt x="280" y="112"/>
                  </a:lnTo>
                  <a:lnTo>
                    <a:pt x="276" y="99"/>
                  </a:lnTo>
                  <a:lnTo>
                    <a:pt x="271" y="86"/>
                  </a:lnTo>
                  <a:lnTo>
                    <a:pt x="266" y="73"/>
                  </a:lnTo>
                  <a:lnTo>
                    <a:pt x="258" y="61"/>
                  </a:lnTo>
                  <a:lnTo>
                    <a:pt x="250" y="50"/>
                  </a:lnTo>
                  <a:lnTo>
                    <a:pt x="241" y="41"/>
                  </a:lnTo>
                  <a:lnTo>
                    <a:pt x="231" y="32"/>
                  </a:lnTo>
                  <a:lnTo>
                    <a:pt x="220" y="23"/>
                  </a:lnTo>
                  <a:lnTo>
                    <a:pt x="208" y="17"/>
                  </a:lnTo>
                  <a:lnTo>
                    <a:pt x="196" y="10"/>
                  </a:lnTo>
                  <a:lnTo>
                    <a:pt x="183" y="6"/>
                  </a:lnTo>
                  <a:lnTo>
                    <a:pt x="169" y="2"/>
                  </a:lnTo>
                  <a:lnTo>
                    <a:pt x="155" y="1"/>
                  </a:lnTo>
                  <a:lnTo>
                    <a:pt x="1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sp>
          <p:nvSpPr>
            <p:cNvPr id="30" name="Freeform 262">
              <a:extLst>
                <a:ext uri="{FF2B5EF4-FFF2-40B4-BE49-F238E27FC236}">
                  <a16:creationId xmlns:a16="http://schemas.microsoft.com/office/drawing/2014/main" xmlns="" id="{E6F9F3C0-EB54-4767-93DA-4C291D9E99D1}"/>
                </a:ext>
              </a:extLst>
            </p:cNvPr>
            <p:cNvSpPr>
              <a:spLocks/>
            </p:cNvSpPr>
            <p:nvPr/>
          </p:nvSpPr>
          <p:spPr bwMode="auto">
            <a:xfrm>
              <a:off x="10112375" y="1835150"/>
              <a:ext cx="214313" cy="77788"/>
            </a:xfrm>
            <a:custGeom>
              <a:avLst/>
              <a:gdLst>
                <a:gd name="T0" fmla="*/ 248 w 540"/>
                <a:gd name="T1" fmla="*/ 1 h 196"/>
                <a:gd name="T2" fmla="*/ 206 w 540"/>
                <a:gd name="T3" fmla="*/ 6 h 196"/>
                <a:gd name="T4" fmla="*/ 164 w 540"/>
                <a:gd name="T5" fmla="*/ 19 h 196"/>
                <a:gd name="T6" fmla="*/ 127 w 540"/>
                <a:gd name="T7" fmla="*/ 37 h 196"/>
                <a:gd name="T8" fmla="*/ 91 w 540"/>
                <a:gd name="T9" fmla="*/ 59 h 196"/>
                <a:gd name="T10" fmla="*/ 60 w 540"/>
                <a:gd name="T11" fmla="*/ 86 h 196"/>
                <a:gd name="T12" fmla="*/ 33 w 540"/>
                <a:gd name="T13" fmla="*/ 118 h 196"/>
                <a:gd name="T14" fmla="*/ 10 w 540"/>
                <a:gd name="T15" fmla="*/ 152 h 196"/>
                <a:gd name="T16" fmla="*/ 26 w 540"/>
                <a:gd name="T17" fmla="*/ 196 h 196"/>
                <a:gd name="T18" fmla="*/ 44 w 540"/>
                <a:gd name="T19" fmla="*/ 163 h 196"/>
                <a:gd name="T20" fmla="*/ 66 w 540"/>
                <a:gd name="T21" fmla="*/ 132 h 196"/>
                <a:gd name="T22" fmla="*/ 92 w 540"/>
                <a:gd name="T23" fmla="*/ 104 h 196"/>
                <a:gd name="T24" fmla="*/ 122 w 540"/>
                <a:gd name="T25" fmla="*/ 80 h 196"/>
                <a:gd name="T26" fmla="*/ 156 w 540"/>
                <a:gd name="T27" fmla="*/ 61 h 196"/>
                <a:gd name="T28" fmla="*/ 191 w 540"/>
                <a:gd name="T29" fmla="*/ 47 h 196"/>
                <a:gd name="T30" fmla="*/ 230 w 540"/>
                <a:gd name="T31" fmla="*/ 38 h 196"/>
                <a:gd name="T32" fmla="*/ 270 w 540"/>
                <a:gd name="T33" fmla="*/ 35 h 196"/>
                <a:gd name="T34" fmla="*/ 310 w 540"/>
                <a:gd name="T35" fmla="*/ 38 h 196"/>
                <a:gd name="T36" fmla="*/ 349 w 540"/>
                <a:gd name="T37" fmla="*/ 47 h 196"/>
                <a:gd name="T38" fmla="*/ 385 w 540"/>
                <a:gd name="T39" fmla="*/ 61 h 196"/>
                <a:gd name="T40" fmla="*/ 418 w 540"/>
                <a:gd name="T41" fmla="*/ 80 h 196"/>
                <a:gd name="T42" fmla="*/ 447 w 540"/>
                <a:gd name="T43" fmla="*/ 104 h 196"/>
                <a:gd name="T44" fmla="*/ 474 w 540"/>
                <a:gd name="T45" fmla="*/ 132 h 196"/>
                <a:gd name="T46" fmla="*/ 496 w 540"/>
                <a:gd name="T47" fmla="*/ 163 h 196"/>
                <a:gd name="T48" fmla="*/ 513 w 540"/>
                <a:gd name="T49" fmla="*/ 196 h 196"/>
                <a:gd name="T50" fmla="*/ 531 w 540"/>
                <a:gd name="T51" fmla="*/ 152 h 196"/>
                <a:gd name="T52" fmla="*/ 508 w 540"/>
                <a:gd name="T53" fmla="*/ 118 h 196"/>
                <a:gd name="T54" fmla="*/ 480 w 540"/>
                <a:gd name="T55" fmla="*/ 86 h 196"/>
                <a:gd name="T56" fmla="*/ 449 w 540"/>
                <a:gd name="T57" fmla="*/ 59 h 196"/>
                <a:gd name="T58" fmla="*/ 414 w 540"/>
                <a:gd name="T59" fmla="*/ 37 h 196"/>
                <a:gd name="T60" fmla="*/ 376 w 540"/>
                <a:gd name="T61" fmla="*/ 19 h 196"/>
                <a:gd name="T62" fmla="*/ 335 w 540"/>
                <a:gd name="T63" fmla="*/ 6 h 196"/>
                <a:gd name="T64" fmla="*/ 292 w 540"/>
                <a:gd name="T65"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0" h="196">
                  <a:moveTo>
                    <a:pt x="270" y="0"/>
                  </a:moveTo>
                  <a:lnTo>
                    <a:pt x="248" y="1"/>
                  </a:lnTo>
                  <a:lnTo>
                    <a:pt x="226" y="3"/>
                  </a:lnTo>
                  <a:lnTo>
                    <a:pt x="206" y="6"/>
                  </a:lnTo>
                  <a:lnTo>
                    <a:pt x="185" y="12"/>
                  </a:lnTo>
                  <a:lnTo>
                    <a:pt x="164" y="19"/>
                  </a:lnTo>
                  <a:lnTo>
                    <a:pt x="145" y="27"/>
                  </a:lnTo>
                  <a:lnTo>
                    <a:pt x="127" y="37"/>
                  </a:lnTo>
                  <a:lnTo>
                    <a:pt x="108" y="47"/>
                  </a:lnTo>
                  <a:lnTo>
                    <a:pt x="91" y="59"/>
                  </a:lnTo>
                  <a:lnTo>
                    <a:pt x="75" y="72"/>
                  </a:lnTo>
                  <a:lnTo>
                    <a:pt x="60" y="86"/>
                  </a:lnTo>
                  <a:lnTo>
                    <a:pt x="46" y="101"/>
                  </a:lnTo>
                  <a:lnTo>
                    <a:pt x="33" y="118"/>
                  </a:lnTo>
                  <a:lnTo>
                    <a:pt x="21" y="134"/>
                  </a:lnTo>
                  <a:lnTo>
                    <a:pt x="10" y="152"/>
                  </a:lnTo>
                  <a:lnTo>
                    <a:pt x="0" y="170"/>
                  </a:lnTo>
                  <a:lnTo>
                    <a:pt x="26" y="196"/>
                  </a:lnTo>
                  <a:lnTo>
                    <a:pt x="35" y="179"/>
                  </a:lnTo>
                  <a:lnTo>
                    <a:pt x="44" y="163"/>
                  </a:lnTo>
                  <a:lnTo>
                    <a:pt x="54" y="147"/>
                  </a:lnTo>
                  <a:lnTo>
                    <a:pt x="66" y="132"/>
                  </a:lnTo>
                  <a:lnTo>
                    <a:pt x="79" y="118"/>
                  </a:lnTo>
                  <a:lnTo>
                    <a:pt x="92" y="104"/>
                  </a:lnTo>
                  <a:lnTo>
                    <a:pt x="107" y="92"/>
                  </a:lnTo>
                  <a:lnTo>
                    <a:pt x="122" y="80"/>
                  </a:lnTo>
                  <a:lnTo>
                    <a:pt x="139" y="70"/>
                  </a:lnTo>
                  <a:lnTo>
                    <a:pt x="156" y="61"/>
                  </a:lnTo>
                  <a:lnTo>
                    <a:pt x="173" y="54"/>
                  </a:lnTo>
                  <a:lnTo>
                    <a:pt x="191" y="47"/>
                  </a:lnTo>
                  <a:lnTo>
                    <a:pt x="211" y="42"/>
                  </a:lnTo>
                  <a:lnTo>
                    <a:pt x="230" y="38"/>
                  </a:lnTo>
                  <a:lnTo>
                    <a:pt x="250" y="35"/>
                  </a:lnTo>
                  <a:lnTo>
                    <a:pt x="270" y="35"/>
                  </a:lnTo>
                  <a:lnTo>
                    <a:pt x="291" y="35"/>
                  </a:lnTo>
                  <a:lnTo>
                    <a:pt x="310" y="38"/>
                  </a:lnTo>
                  <a:lnTo>
                    <a:pt x="330" y="42"/>
                  </a:lnTo>
                  <a:lnTo>
                    <a:pt x="349" y="47"/>
                  </a:lnTo>
                  <a:lnTo>
                    <a:pt x="368" y="54"/>
                  </a:lnTo>
                  <a:lnTo>
                    <a:pt x="385" y="61"/>
                  </a:lnTo>
                  <a:lnTo>
                    <a:pt x="402" y="70"/>
                  </a:lnTo>
                  <a:lnTo>
                    <a:pt x="418" y="80"/>
                  </a:lnTo>
                  <a:lnTo>
                    <a:pt x="433" y="92"/>
                  </a:lnTo>
                  <a:lnTo>
                    <a:pt x="447" y="104"/>
                  </a:lnTo>
                  <a:lnTo>
                    <a:pt x="461" y="118"/>
                  </a:lnTo>
                  <a:lnTo>
                    <a:pt x="474" y="132"/>
                  </a:lnTo>
                  <a:lnTo>
                    <a:pt x="486" y="147"/>
                  </a:lnTo>
                  <a:lnTo>
                    <a:pt x="496" y="163"/>
                  </a:lnTo>
                  <a:lnTo>
                    <a:pt x="506" y="179"/>
                  </a:lnTo>
                  <a:lnTo>
                    <a:pt x="513" y="196"/>
                  </a:lnTo>
                  <a:lnTo>
                    <a:pt x="540" y="170"/>
                  </a:lnTo>
                  <a:lnTo>
                    <a:pt x="531" y="152"/>
                  </a:lnTo>
                  <a:lnTo>
                    <a:pt x="520" y="134"/>
                  </a:lnTo>
                  <a:lnTo>
                    <a:pt x="508" y="118"/>
                  </a:lnTo>
                  <a:lnTo>
                    <a:pt x="494" y="101"/>
                  </a:lnTo>
                  <a:lnTo>
                    <a:pt x="480" y="86"/>
                  </a:lnTo>
                  <a:lnTo>
                    <a:pt x="465" y="72"/>
                  </a:lnTo>
                  <a:lnTo>
                    <a:pt x="449" y="59"/>
                  </a:lnTo>
                  <a:lnTo>
                    <a:pt x="431" y="47"/>
                  </a:lnTo>
                  <a:lnTo>
                    <a:pt x="414" y="37"/>
                  </a:lnTo>
                  <a:lnTo>
                    <a:pt x="396" y="27"/>
                  </a:lnTo>
                  <a:lnTo>
                    <a:pt x="376" y="19"/>
                  </a:lnTo>
                  <a:lnTo>
                    <a:pt x="356" y="12"/>
                  </a:lnTo>
                  <a:lnTo>
                    <a:pt x="335" y="6"/>
                  </a:lnTo>
                  <a:lnTo>
                    <a:pt x="314" y="3"/>
                  </a:lnTo>
                  <a:lnTo>
                    <a:pt x="292" y="1"/>
                  </a:lnTo>
                  <a:lnTo>
                    <a:pt x="27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sp>
          <p:nvSpPr>
            <p:cNvPr id="31" name="Freeform 263">
              <a:extLst>
                <a:ext uri="{FF2B5EF4-FFF2-40B4-BE49-F238E27FC236}">
                  <a16:creationId xmlns:a16="http://schemas.microsoft.com/office/drawing/2014/main" xmlns="" id="{008E07F4-C619-4561-85F9-88C1B6E4274A}"/>
                </a:ext>
              </a:extLst>
            </p:cNvPr>
            <p:cNvSpPr>
              <a:spLocks/>
            </p:cNvSpPr>
            <p:nvPr/>
          </p:nvSpPr>
          <p:spPr bwMode="auto">
            <a:xfrm>
              <a:off x="10031413" y="1724025"/>
              <a:ext cx="377825" cy="107950"/>
            </a:xfrm>
            <a:custGeom>
              <a:avLst/>
              <a:gdLst>
                <a:gd name="T0" fmla="*/ 458 w 952"/>
                <a:gd name="T1" fmla="*/ 0 h 273"/>
                <a:gd name="T2" fmla="*/ 422 w 952"/>
                <a:gd name="T3" fmla="*/ 2 h 273"/>
                <a:gd name="T4" fmla="*/ 387 w 952"/>
                <a:gd name="T5" fmla="*/ 6 h 273"/>
                <a:gd name="T6" fmla="*/ 351 w 952"/>
                <a:gd name="T7" fmla="*/ 13 h 273"/>
                <a:gd name="T8" fmla="*/ 300 w 952"/>
                <a:gd name="T9" fmla="*/ 27 h 273"/>
                <a:gd name="T10" fmla="*/ 236 w 952"/>
                <a:gd name="T11" fmla="*/ 52 h 273"/>
                <a:gd name="T12" fmla="*/ 174 w 952"/>
                <a:gd name="T13" fmla="*/ 84 h 273"/>
                <a:gd name="T14" fmla="*/ 118 w 952"/>
                <a:gd name="T15" fmla="*/ 124 h 273"/>
                <a:gd name="T16" fmla="*/ 67 w 952"/>
                <a:gd name="T17" fmla="*/ 170 h 273"/>
                <a:gd name="T18" fmla="*/ 21 w 952"/>
                <a:gd name="T19" fmla="*/ 220 h 273"/>
                <a:gd name="T20" fmla="*/ 26 w 952"/>
                <a:gd name="T21" fmla="*/ 273 h 273"/>
                <a:gd name="T22" fmla="*/ 66 w 952"/>
                <a:gd name="T23" fmla="*/ 221 h 273"/>
                <a:gd name="T24" fmla="*/ 111 w 952"/>
                <a:gd name="T25" fmla="*/ 175 h 273"/>
                <a:gd name="T26" fmla="*/ 162 w 952"/>
                <a:gd name="T27" fmla="*/ 135 h 273"/>
                <a:gd name="T28" fmla="*/ 218 w 952"/>
                <a:gd name="T29" fmla="*/ 100 h 273"/>
                <a:gd name="T30" fmla="*/ 278 w 952"/>
                <a:gd name="T31" fmla="*/ 72 h 273"/>
                <a:gd name="T32" fmla="*/ 341 w 952"/>
                <a:gd name="T33" fmla="*/ 52 h 273"/>
                <a:gd name="T34" fmla="*/ 407 w 952"/>
                <a:gd name="T35" fmla="*/ 39 h 273"/>
                <a:gd name="T36" fmla="*/ 442 w 952"/>
                <a:gd name="T37" fmla="*/ 36 h 273"/>
                <a:gd name="T38" fmla="*/ 476 w 952"/>
                <a:gd name="T39" fmla="*/ 35 h 273"/>
                <a:gd name="T40" fmla="*/ 511 w 952"/>
                <a:gd name="T41" fmla="*/ 36 h 273"/>
                <a:gd name="T42" fmla="*/ 546 w 952"/>
                <a:gd name="T43" fmla="*/ 39 h 273"/>
                <a:gd name="T44" fmla="*/ 611 w 952"/>
                <a:gd name="T45" fmla="*/ 52 h 273"/>
                <a:gd name="T46" fmla="*/ 675 w 952"/>
                <a:gd name="T47" fmla="*/ 72 h 273"/>
                <a:gd name="T48" fmla="*/ 735 w 952"/>
                <a:gd name="T49" fmla="*/ 99 h 273"/>
                <a:gd name="T50" fmla="*/ 790 w 952"/>
                <a:gd name="T51" fmla="*/ 134 h 273"/>
                <a:gd name="T52" fmla="*/ 840 w 952"/>
                <a:gd name="T53" fmla="*/ 174 h 273"/>
                <a:gd name="T54" fmla="*/ 887 w 952"/>
                <a:gd name="T55" fmla="*/ 220 h 273"/>
                <a:gd name="T56" fmla="*/ 927 w 952"/>
                <a:gd name="T57" fmla="*/ 271 h 273"/>
                <a:gd name="T58" fmla="*/ 931 w 952"/>
                <a:gd name="T59" fmla="*/ 218 h 273"/>
                <a:gd name="T60" fmla="*/ 886 w 952"/>
                <a:gd name="T61" fmla="*/ 167 h 273"/>
                <a:gd name="T62" fmla="*/ 834 w 952"/>
                <a:gd name="T63" fmla="*/ 123 h 273"/>
                <a:gd name="T64" fmla="*/ 778 w 952"/>
                <a:gd name="T65" fmla="*/ 84 h 273"/>
                <a:gd name="T66" fmla="*/ 717 w 952"/>
                <a:gd name="T67" fmla="*/ 52 h 273"/>
                <a:gd name="T68" fmla="*/ 652 w 952"/>
                <a:gd name="T69" fmla="*/ 27 h 273"/>
                <a:gd name="T70" fmla="*/ 602 w 952"/>
                <a:gd name="T71" fmla="*/ 13 h 273"/>
                <a:gd name="T72" fmla="*/ 567 w 952"/>
                <a:gd name="T73" fmla="*/ 6 h 273"/>
                <a:gd name="T74" fmla="*/ 531 w 952"/>
                <a:gd name="T75" fmla="*/ 2 h 273"/>
                <a:gd name="T76" fmla="*/ 495 w 952"/>
                <a:gd name="T7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2" h="273">
                  <a:moveTo>
                    <a:pt x="476" y="0"/>
                  </a:moveTo>
                  <a:lnTo>
                    <a:pt x="458" y="0"/>
                  </a:lnTo>
                  <a:lnTo>
                    <a:pt x="440" y="1"/>
                  </a:lnTo>
                  <a:lnTo>
                    <a:pt x="422" y="2"/>
                  </a:lnTo>
                  <a:lnTo>
                    <a:pt x="404" y="4"/>
                  </a:lnTo>
                  <a:lnTo>
                    <a:pt x="387" y="6"/>
                  </a:lnTo>
                  <a:lnTo>
                    <a:pt x="368" y="10"/>
                  </a:lnTo>
                  <a:lnTo>
                    <a:pt x="351" y="13"/>
                  </a:lnTo>
                  <a:lnTo>
                    <a:pt x="334" y="17"/>
                  </a:lnTo>
                  <a:lnTo>
                    <a:pt x="300" y="27"/>
                  </a:lnTo>
                  <a:lnTo>
                    <a:pt x="267" y="39"/>
                  </a:lnTo>
                  <a:lnTo>
                    <a:pt x="236" y="52"/>
                  </a:lnTo>
                  <a:lnTo>
                    <a:pt x="204" y="68"/>
                  </a:lnTo>
                  <a:lnTo>
                    <a:pt x="174" y="84"/>
                  </a:lnTo>
                  <a:lnTo>
                    <a:pt x="146" y="104"/>
                  </a:lnTo>
                  <a:lnTo>
                    <a:pt x="118" y="124"/>
                  </a:lnTo>
                  <a:lnTo>
                    <a:pt x="92" y="146"/>
                  </a:lnTo>
                  <a:lnTo>
                    <a:pt x="67" y="170"/>
                  </a:lnTo>
                  <a:lnTo>
                    <a:pt x="43" y="194"/>
                  </a:lnTo>
                  <a:lnTo>
                    <a:pt x="21" y="220"/>
                  </a:lnTo>
                  <a:lnTo>
                    <a:pt x="0" y="248"/>
                  </a:lnTo>
                  <a:lnTo>
                    <a:pt x="26" y="273"/>
                  </a:lnTo>
                  <a:lnTo>
                    <a:pt x="45" y="247"/>
                  </a:lnTo>
                  <a:lnTo>
                    <a:pt x="66" y="221"/>
                  </a:lnTo>
                  <a:lnTo>
                    <a:pt x="88" y="198"/>
                  </a:lnTo>
                  <a:lnTo>
                    <a:pt x="111" y="175"/>
                  </a:lnTo>
                  <a:lnTo>
                    <a:pt x="136" y="154"/>
                  </a:lnTo>
                  <a:lnTo>
                    <a:pt x="162" y="135"/>
                  </a:lnTo>
                  <a:lnTo>
                    <a:pt x="190" y="117"/>
                  </a:lnTo>
                  <a:lnTo>
                    <a:pt x="218" y="100"/>
                  </a:lnTo>
                  <a:lnTo>
                    <a:pt x="247" y="85"/>
                  </a:lnTo>
                  <a:lnTo>
                    <a:pt x="278" y="72"/>
                  </a:lnTo>
                  <a:lnTo>
                    <a:pt x="309" y="62"/>
                  </a:lnTo>
                  <a:lnTo>
                    <a:pt x="341" y="52"/>
                  </a:lnTo>
                  <a:lnTo>
                    <a:pt x="374" y="44"/>
                  </a:lnTo>
                  <a:lnTo>
                    <a:pt x="407" y="39"/>
                  </a:lnTo>
                  <a:lnTo>
                    <a:pt x="425" y="38"/>
                  </a:lnTo>
                  <a:lnTo>
                    <a:pt x="442" y="36"/>
                  </a:lnTo>
                  <a:lnTo>
                    <a:pt x="459" y="36"/>
                  </a:lnTo>
                  <a:lnTo>
                    <a:pt x="476" y="35"/>
                  </a:lnTo>
                  <a:lnTo>
                    <a:pt x="495" y="36"/>
                  </a:lnTo>
                  <a:lnTo>
                    <a:pt x="511" y="36"/>
                  </a:lnTo>
                  <a:lnTo>
                    <a:pt x="528" y="38"/>
                  </a:lnTo>
                  <a:lnTo>
                    <a:pt x="546" y="39"/>
                  </a:lnTo>
                  <a:lnTo>
                    <a:pt x="579" y="44"/>
                  </a:lnTo>
                  <a:lnTo>
                    <a:pt x="611" y="52"/>
                  </a:lnTo>
                  <a:lnTo>
                    <a:pt x="644" y="60"/>
                  </a:lnTo>
                  <a:lnTo>
                    <a:pt x="675" y="72"/>
                  </a:lnTo>
                  <a:lnTo>
                    <a:pt x="705" y="85"/>
                  </a:lnTo>
                  <a:lnTo>
                    <a:pt x="735" y="99"/>
                  </a:lnTo>
                  <a:lnTo>
                    <a:pt x="763" y="116"/>
                  </a:lnTo>
                  <a:lnTo>
                    <a:pt x="790" y="134"/>
                  </a:lnTo>
                  <a:lnTo>
                    <a:pt x="816" y="153"/>
                  </a:lnTo>
                  <a:lnTo>
                    <a:pt x="840" y="174"/>
                  </a:lnTo>
                  <a:lnTo>
                    <a:pt x="864" y="197"/>
                  </a:lnTo>
                  <a:lnTo>
                    <a:pt x="887" y="220"/>
                  </a:lnTo>
                  <a:lnTo>
                    <a:pt x="907" y="245"/>
                  </a:lnTo>
                  <a:lnTo>
                    <a:pt x="927" y="271"/>
                  </a:lnTo>
                  <a:lnTo>
                    <a:pt x="952" y="246"/>
                  </a:lnTo>
                  <a:lnTo>
                    <a:pt x="931" y="218"/>
                  </a:lnTo>
                  <a:lnTo>
                    <a:pt x="909" y="192"/>
                  </a:lnTo>
                  <a:lnTo>
                    <a:pt x="886" y="167"/>
                  </a:lnTo>
                  <a:lnTo>
                    <a:pt x="861" y="145"/>
                  </a:lnTo>
                  <a:lnTo>
                    <a:pt x="834" y="123"/>
                  </a:lnTo>
                  <a:lnTo>
                    <a:pt x="807" y="103"/>
                  </a:lnTo>
                  <a:lnTo>
                    <a:pt x="778" y="84"/>
                  </a:lnTo>
                  <a:lnTo>
                    <a:pt x="749" y="67"/>
                  </a:lnTo>
                  <a:lnTo>
                    <a:pt x="717" y="52"/>
                  </a:lnTo>
                  <a:lnTo>
                    <a:pt x="686" y="38"/>
                  </a:lnTo>
                  <a:lnTo>
                    <a:pt x="652" y="27"/>
                  </a:lnTo>
                  <a:lnTo>
                    <a:pt x="619" y="17"/>
                  </a:lnTo>
                  <a:lnTo>
                    <a:pt x="602" y="13"/>
                  </a:lnTo>
                  <a:lnTo>
                    <a:pt x="584" y="10"/>
                  </a:lnTo>
                  <a:lnTo>
                    <a:pt x="567" y="6"/>
                  </a:lnTo>
                  <a:lnTo>
                    <a:pt x="549" y="4"/>
                  </a:lnTo>
                  <a:lnTo>
                    <a:pt x="531" y="2"/>
                  </a:lnTo>
                  <a:lnTo>
                    <a:pt x="513" y="1"/>
                  </a:lnTo>
                  <a:lnTo>
                    <a:pt x="495" y="0"/>
                  </a:lnTo>
                  <a:lnTo>
                    <a:pt x="4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sp>
          <p:nvSpPr>
            <p:cNvPr id="32" name="Freeform 264">
              <a:extLst>
                <a:ext uri="{FF2B5EF4-FFF2-40B4-BE49-F238E27FC236}">
                  <a16:creationId xmlns:a16="http://schemas.microsoft.com/office/drawing/2014/main" xmlns="" id="{9303D94B-48A1-4F58-9234-F65D94CC2D79}"/>
                </a:ext>
              </a:extLst>
            </p:cNvPr>
            <p:cNvSpPr>
              <a:spLocks/>
            </p:cNvSpPr>
            <p:nvPr/>
          </p:nvSpPr>
          <p:spPr bwMode="auto">
            <a:xfrm>
              <a:off x="10071100" y="1779588"/>
              <a:ext cx="296863" cy="92075"/>
            </a:xfrm>
            <a:custGeom>
              <a:avLst/>
              <a:gdLst>
                <a:gd name="T0" fmla="*/ 345 w 748"/>
                <a:gd name="T1" fmla="*/ 1 h 235"/>
                <a:gd name="T2" fmla="*/ 288 w 748"/>
                <a:gd name="T3" fmla="*/ 9 h 235"/>
                <a:gd name="T4" fmla="*/ 234 w 748"/>
                <a:gd name="T5" fmla="*/ 24 h 235"/>
                <a:gd name="T6" fmla="*/ 182 w 748"/>
                <a:gd name="T7" fmla="*/ 45 h 235"/>
                <a:gd name="T8" fmla="*/ 134 w 748"/>
                <a:gd name="T9" fmla="*/ 73 h 235"/>
                <a:gd name="T10" fmla="*/ 89 w 748"/>
                <a:gd name="T11" fmla="*/ 105 h 235"/>
                <a:gd name="T12" fmla="*/ 50 w 748"/>
                <a:gd name="T13" fmla="*/ 144 h 235"/>
                <a:gd name="T14" fmla="*/ 16 w 748"/>
                <a:gd name="T15" fmla="*/ 186 h 235"/>
                <a:gd name="T16" fmla="*/ 26 w 748"/>
                <a:gd name="T17" fmla="*/ 235 h 235"/>
                <a:gd name="T18" fmla="*/ 55 w 748"/>
                <a:gd name="T19" fmla="*/ 193 h 235"/>
                <a:gd name="T20" fmla="*/ 89 w 748"/>
                <a:gd name="T21" fmla="*/ 154 h 235"/>
                <a:gd name="T22" fmla="*/ 128 w 748"/>
                <a:gd name="T23" fmla="*/ 120 h 235"/>
                <a:gd name="T24" fmla="*/ 171 w 748"/>
                <a:gd name="T25" fmla="*/ 91 h 235"/>
                <a:gd name="T26" fmla="*/ 218 w 748"/>
                <a:gd name="T27" fmla="*/ 67 h 235"/>
                <a:gd name="T28" fmla="*/ 267 w 748"/>
                <a:gd name="T29" fmla="*/ 50 h 235"/>
                <a:gd name="T30" fmla="*/ 320 w 748"/>
                <a:gd name="T31" fmla="*/ 39 h 235"/>
                <a:gd name="T32" fmla="*/ 374 w 748"/>
                <a:gd name="T33" fmla="*/ 36 h 235"/>
                <a:gd name="T34" fmla="*/ 429 w 748"/>
                <a:gd name="T35" fmla="*/ 39 h 235"/>
                <a:gd name="T36" fmla="*/ 481 w 748"/>
                <a:gd name="T37" fmla="*/ 50 h 235"/>
                <a:gd name="T38" fmla="*/ 531 w 748"/>
                <a:gd name="T39" fmla="*/ 67 h 235"/>
                <a:gd name="T40" fmla="*/ 577 w 748"/>
                <a:gd name="T41" fmla="*/ 90 h 235"/>
                <a:gd name="T42" fmla="*/ 621 w 748"/>
                <a:gd name="T43" fmla="*/ 119 h 235"/>
                <a:gd name="T44" fmla="*/ 660 w 748"/>
                <a:gd name="T45" fmla="*/ 153 h 235"/>
                <a:gd name="T46" fmla="*/ 693 w 748"/>
                <a:gd name="T47" fmla="*/ 190 h 235"/>
                <a:gd name="T48" fmla="*/ 722 w 748"/>
                <a:gd name="T49" fmla="*/ 233 h 235"/>
                <a:gd name="T50" fmla="*/ 733 w 748"/>
                <a:gd name="T51" fmla="*/ 185 h 235"/>
                <a:gd name="T52" fmla="*/ 698 w 748"/>
                <a:gd name="T53" fmla="*/ 142 h 235"/>
                <a:gd name="T54" fmla="*/ 658 w 748"/>
                <a:gd name="T55" fmla="*/ 104 h 235"/>
                <a:gd name="T56" fmla="*/ 614 w 748"/>
                <a:gd name="T57" fmla="*/ 72 h 235"/>
                <a:gd name="T58" fmla="*/ 567 w 748"/>
                <a:gd name="T59" fmla="*/ 45 h 235"/>
                <a:gd name="T60" fmla="*/ 515 w 748"/>
                <a:gd name="T61" fmla="*/ 24 h 235"/>
                <a:gd name="T62" fmla="*/ 461 w 748"/>
                <a:gd name="T63" fmla="*/ 9 h 235"/>
                <a:gd name="T64" fmla="*/ 404 w 748"/>
                <a:gd name="T65" fmla="*/ 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8" h="235">
                  <a:moveTo>
                    <a:pt x="374" y="0"/>
                  </a:moveTo>
                  <a:lnTo>
                    <a:pt x="345" y="1"/>
                  </a:lnTo>
                  <a:lnTo>
                    <a:pt x="316" y="5"/>
                  </a:lnTo>
                  <a:lnTo>
                    <a:pt x="288" y="9"/>
                  </a:lnTo>
                  <a:lnTo>
                    <a:pt x="261" y="15"/>
                  </a:lnTo>
                  <a:lnTo>
                    <a:pt x="234" y="24"/>
                  </a:lnTo>
                  <a:lnTo>
                    <a:pt x="207" y="34"/>
                  </a:lnTo>
                  <a:lnTo>
                    <a:pt x="182" y="45"/>
                  </a:lnTo>
                  <a:lnTo>
                    <a:pt x="157" y="59"/>
                  </a:lnTo>
                  <a:lnTo>
                    <a:pt x="134" y="73"/>
                  </a:lnTo>
                  <a:lnTo>
                    <a:pt x="111" y="89"/>
                  </a:lnTo>
                  <a:lnTo>
                    <a:pt x="89" y="105"/>
                  </a:lnTo>
                  <a:lnTo>
                    <a:pt x="70" y="125"/>
                  </a:lnTo>
                  <a:lnTo>
                    <a:pt x="50" y="144"/>
                  </a:lnTo>
                  <a:lnTo>
                    <a:pt x="32" y="165"/>
                  </a:lnTo>
                  <a:lnTo>
                    <a:pt x="16" y="186"/>
                  </a:lnTo>
                  <a:lnTo>
                    <a:pt x="0" y="210"/>
                  </a:lnTo>
                  <a:lnTo>
                    <a:pt x="26" y="235"/>
                  </a:lnTo>
                  <a:lnTo>
                    <a:pt x="40" y="213"/>
                  </a:lnTo>
                  <a:lnTo>
                    <a:pt x="55" y="193"/>
                  </a:lnTo>
                  <a:lnTo>
                    <a:pt x="72" y="172"/>
                  </a:lnTo>
                  <a:lnTo>
                    <a:pt x="89" y="154"/>
                  </a:lnTo>
                  <a:lnTo>
                    <a:pt x="109" y="136"/>
                  </a:lnTo>
                  <a:lnTo>
                    <a:pt x="128" y="120"/>
                  </a:lnTo>
                  <a:lnTo>
                    <a:pt x="150" y="105"/>
                  </a:lnTo>
                  <a:lnTo>
                    <a:pt x="171" y="91"/>
                  </a:lnTo>
                  <a:lnTo>
                    <a:pt x="194" y="78"/>
                  </a:lnTo>
                  <a:lnTo>
                    <a:pt x="218" y="67"/>
                  </a:lnTo>
                  <a:lnTo>
                    <a:pt x="243" y="59"/>
                  </a:lnTo>
                  <a:lnTo>
                    <a:pt x="267" y="50"/>
                  </a:lnTo>
                  <a:lnTo>
                    <a:pt x="293" y="45"/>
                  </a:lnTo>
                  <a:lnTo>
                    <a:pt x="320" y="39"/>
                  </a:lnTo>
                  <a:lnTo>
                    <a:pt x="347" y="37"/>
                  </a:lnTo>
                  <a:lnTo>
                    <a:pt x="374" y="36"/>
                  </a:lnTo>
                  <a:lnTo>
                    <a:pt x="402" y="37"/>
                  </a:lnTo>
                  <a:lnTo>
                    <a:pt x="429" y="39"/>
                  </a:lnTo>
                  <a:lnTo>
                    <a:pt x="455" y="44"/>
                  </a:lnTo>
                  <a:lnTo>
                    <a:pt x="481" y="50"/>
                  </a:lnTo>
                  <a:lnTo>
                    <a:pt x="506" y="58"/>
                  </a:lnTo>
                  <a:lnTo>
                    <a:pt x="531" y="67"/>
                  </a:lnTo>
                  <a:lnTo>
                    <a:pt x="555" y="78"/>
                  </a:lnTo>
                  <a:lnTo>
                    <a:pt x="577" y="90"/>
                  </a:lnTo>
                  <a:lnTo>
                    <a:pt x="599" y="104"/>
                  </a:lnTo>
                  <a:lnTo>
                    <a:pt x="621" y="119"/>
                  </a:lnTo>
                  <a:lnTo>
                    <a:pt x="640" y="135"/>
                  </a:lnTo>
                  <a:lnTo>
                    <a:pt x="660" y="153"/>
                  </a:lnTo>
                  <a:lnTo>
                    <a:pt x="677" y="171"/>
                  </a:lnTo>
                  <a:lnTo>
                    <a:pt x="693" y="190"/>
                  </a:lnTo>
                  <a:lnTo>
                    <a:pt x="708" y="211"/>
                  </a:lnTo>
                  <a:lnTo>
                    <a:pt x="722" y="233"/>
                  </a:lnTo>
                  <a:lnTo>
                    <a:pt x="748" y="208"/>
                  </a:lnTo>
                  <a:lnTo>
                    <a:pt x="733" y="185"/>
                  </a:lnTo>
                  <a:lnTo>
                    <a:pt x="716" y="163"/>
                  </a:lnTo>
                  <a:lnTo>
                    <a:pt x="698" y="142"/>
                  </a:lnTo>
                  <a:lnTo>
                    <a:pt x="679" y="122"/>
                  </a:lnTo>
                  <a:lnTo>
                    <a:pt x="658" y="104"/>
                  </a:lnTo>
                  <a:lnTo>
                    <a:pt x="637" y="88"/>
                  </a:lnTo>
                  <a:lnTo>
                    <a:pt x="614" y="72"/>
                  </a:lnTo>
                  <a:lnTo>
                    <a:pt x="591" y="58"/>
                  </a:lnTo>
                  <a:lnTo>
                    <a:pt x="567" y="45"/>
                  </a:lnTo>
                  <a:lnTo>
                    <a:pt x="542" y="34"/>
                  </a:lnTo>
                  <a:lnTo>
                    <a:pt x="515" y="24"/>
                  </a:lnTo>
                  <a:lnTo>
                    <a:pt x="489" y="15"/>
                  </a:lnTo>
                  <a:lnTo>
                    <a:pt x="461" y="9"/>
                  </a:lnTo>
                  <a:lnTo>
                    <a:pt x="433" y="5"/>
                  </a:lnTo>
                  <a:lnTo>
                    <a:pt x="404" y="1"/>
                  </a:lnTo>
                  <a:lnTo>
                    <a:pt x="3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grpSp>
      <p:sp>
        <p:nvSpPr>
          <p:cNvPr id="33" name="Freeform 55">
            <a:extLst>
              <a:ext uri="{FF2B5EF4-FFF2-40B4-BE49-F238E27FC236}">
                <a16:creationId xmlns:a16="http://schemas.microsoft.com/office/drawing/2014/main" xmlns="" id="{9432BBDD-91EC-4D19-AACD-7D777D7FD5BE}"/>
              </a:ext>
            </a:extLst>
          </p:cNvPr>
          <p:cNvSpPr>
            <a:spLocks noEditPoints="1"/>
          </p:cNvSpPr>
          <p:nvPr/>
        </p:nvSpPr>
        <p:spPr bwMode="auto">
          <a:xfrm>
            <a:off x="7116557" y="2298319"/>
            <a:ext cx="482099" cy="378034"/>
          </a:xfrm>
          <a:custGeom>
            <a:avLst/>
            <a:gdLst>
              <a:gd name="T0" fmla="*/ 639 w 911"/>
              <a:gd name="T1" fmla="*/ 579 h 710"/>
              <a:gd name="T2" fmla="*/ 539 w 911"/>
              <a:gd name="T3" fmla="*/ 518 h 710"/>
              <a:gd name="T4" fmla="*/ 590 w 911"/>
              <a:gd name="T5" fmla="*/ 480 h 710"/>
              <a:gd name="T6" fmla="*/ 597 w 911"/>
              <a:gd name="T7" fmla="*/ 399 h 710"/>
              <a:gd name="T8" fmla="*/ 568 w 911"/>
              <a:gd name="T9" fmla="*/ 321 h 710"/>
              <a:gd name="T10" fmla="*/ 560 w 911"/>
              <a:gd name="T11" fmla="*/ 263 h 710"/>
              <a:gd name="T12" fmla="*/ 563 w 911"/>
              <a:gd name="T13" fmla="*/ 150 h 710"/>
              <a:gd name="T14" fmla="*/ 626 w 911"/>
              <a:gd name="T15" fmla="*/ 104 h 710"/>
              <a:gd name="T16" fmla="*/ 725 w 911"/>
              <a:gd name="T17" fmla="*/ 127 h 710"/>
              <a:gd name="T18" fmla="*/ 743 w 911"/>
              <a:gd name="T19" fmla="*/ 226 h 710"/>
              <a:gd name="T20" fmla="*/ 746 w 911"/>
              <a:gd name="T21" fmla="*/ 273 h 710"/>
              <a:gd name="T22" fmla="*/ 723 w 911"/>
              <a:gd name="T23" fmla="*/ 348 h 710"/>
              <a:gd name="T24" fmla="*/ 697 w 911"/>
              <a:gd name="T25" fmla="*/ 445 h 710"/>
              <a:gd name="T26" fmla="*/ 726 w 911"/>
              <a:gd name="T27" fmla="*/ 489 h 710"/>
              <a:gd name="T28" fmla="*/ 878 w 911"/>
              <a:gd name="T29" fmla="*/ 609 h 710"/>
              <a:gd name="T30" fmla="*/ 37 w 911"/>
              <a:gd name="T31" fmla="*/ 582 h 710"/>
              <a:gd name="T32" fmla="*/ 199 w 911"/>
              <a:gd name="T33" fmla="*/ 519 h 710"/>
              <a:gd name="T34" fmla="*/ 249 w 911"/>
              <a:gd name="T35" fmla="*/ 475 h 710"/>
              <a:gd name="T36" fmla="*/ 227 w 911"/>
              <a:gd name="T37" fmla="*/ 362 h 710"/>
              <a:gd name="T38" fmla="*/ 194 w 911"/>
              <a:gd name="T39" fmla="*/ 256 h 710"/>
              <a:gd name="T40" fmla="*/ 200 w 911"/>
              <a:gd name="T41" fmla="*/ 209 h 710"/>
              <a:gd name="T42" fmla="*/ 202 w 911"/>
              <a:gd name="T43" fmla="*/ 98 h 710"/>
              <a:gd name="T44" fmla="*/ 287 w 911"/>
              <a:gd name="T45" fmla="*/ 36 h 710"/>
              <a:gd name="T46" fmla="*/ 416 w 911"/>
              <a:gd name="T47" fmla="*/ 67 h 710"/>
              <a:gd name="T48" fmla="*/ 447 w 911"/>
              <a:gd name="T49" fmla="*/ 150 h 710"/>
              <a:gd name="T50" fmla="*/ 442 w 911"/>
              <a:gd name="T51" fmla="*/ 242 h 710"/>
              <a:gd name="T52" fmla="*/ 431 w 911"/>
              <a:gd name="T53" fmla="*/ 316 h 710"/>
              <a:gd name="T54" fmla="*/ 395 w 911"/>
              <a:gd name="T55" fmla="*/ 412 h 710"/>
              <a:gd name="T56" fmla="*/ 388 w 911"/>
              <a:gd name="T57" fmla="*/ 489 h 710"/>
              <a:gd name="T58" fmla="*/ 483 w 911"/>
              <a:gd name="T59" fmla="*/ 534 h 710"/>
              <a:gd name="T60" fmla="*/ 603 w 911"/>
              <a:gd name="T61" fmla="*/ 583 h 710"/>
              <a:gd name="T62" fmla="*/ 733 w 911"/>
              <a:gd name="T63" fmla="*/ 455 h 710"/>
              <a:gd name="T64" fmla="*/ 750 w 911"/>
              <a:gd name="T65" fmla="*/ 380 h 710"/>
              <a:gd name="T66" fmla="*/ 779 w 911"/>
              <a:gd name="T67" fmla="*/ 265 h 710"/>
              <a:gd name="T68" fmla="*/ 781 w 911"/>
              <a:gd name="T69" fmla="*/ 179 h 710"/>
              <a:gd name="T70" fmla="*/ 735 w 911"/>
              <a:gd name="T71" fmla="*/ 92 h 710"/>
              <a:gd name="T72" fmla="*/ 591 w 911"/>
              <a:gd name="T73" fmla="*/ 79 h 710"/>
              <a:gd name="T74" fmla="*/ 525 w 911"/>
              <a:gd name="T75" fmla="*/ 158 h 710"/>
              <a:gd name="T76" fmla="*/ 528 w 911"/>
              <a:gd name="T77" fmla="*/ 256 h 710"/>
              <a:gd name="T78" fmla="*/ 547 w 911"/>
              <a:gd name="T79" fmla="*/ 353 h 710"/>
              <a:gd name="T80" fmla="*/ 568 w 911"/>
              <a:gd name="T81" fmla="*/ 449 h 710"/>
              <a:gd name="T82" fmla="*/ 441 w 911"/>
              <a:gd name="T83" fmla="*/ 485 h 710"/>
              <a:gd name="T84" fmla="*/ 426 w 911"/>
              <a:gd name="T85" fmla="*/ 424 h 710"/>
              <a:gd name="T86" fmla="*/ 469 w 911"/>
              <a:gd name="T87" fmla="*/ 312 h 710"/>
              <a:gd name="T88" fmla="*/ 472 w 911"/>
              <a:gd name="T89" fmla="*/ 220 h 710"/>
              <a:gd name="T90" fmla="*/ 467 w 911"/>
              <a:gd name="T91" fmla="*/ 84 h 710"/>
              <a:gd name="T92" fmla="*/ 369 w 911"/>
              <a:gd name="T93" fmla="*/ 5 h 710"/>
              <a:gd name="T94" fmla="*/ 245 w 911"/>
              <a:gd name="T95" fmla="*/ 13 h 710"/>
              <a:gd name="T96" fmla="*/ 162 w 911"/>
              <a:gd name="T97" fmla="*/ 111 h 710"/>
              <a:gd name="T98" fmla="*/ 166 w 911"/>
              <a:gd name="T99" fmla="*/ 233 h 710"/>
              <a:gd name="T100" fmla="*/ 176 w 911"/>
              <a:gd name="T101" fmla="*/ 330 h 710"/>
              <a:gd name="T102" fmla="*/ 215 w 911"/>
              <a:gd name="T103" fmla="*/ 445 h 710"/>
              <a:gd name="T104" fmla="*/ 114 w 911"/>
              <a:gd name="T105" fmla="*/ 512 h 710"/>
              <a:gd name="T106" fmla="*/ 4 w 911"/>
              <a:gd name="T107" fmla="*/ 572 h 710"/>
              <a:gd name="T108" fmla="*/ 1 w 911"/>
              <a:gd name="T109" fmla="*/ 687 h 710"/>
              <a:gd name="T110" fmla="*/ 102 w 911"/>
              <a:gd name="T111" fmla="*/ 710 h 710"/>
              <a:gd name="T112" fmla="*/ 317 w 911"/>
              <a:gd name="T113" fmla="*/ 710 h 710"/>
              <a:gd name="T114" fmla="*/ 504 w 911"/>
              <a:gd name="T115" fmla="*/ 710 h 710"/>
              <a:gd name="T116" fmla="*/ 638 w 911"/>
              <a:gd name="T117" fmla="*/ 693 h 710"/>
              <a:gd name="T118" fmla="*/ 650 w 911"/>
              <a:gd name="T119" fmla="*/ 642 h 710"/>
              <a:gd name="T120" fmla="*/ 855 w 911"/>
              <a:gd name="T121" fmla="*/ 642 h 710"/>
              <a:gd name="T122" fmla="*/ 911 w 911"/>
              <a:gd name="T123" fmla="*/ 620 h 710"/>
              <a:gd name="T124" fmla="*/ 903 w 911"/>
              <a:gd name="T125" fmla="*/ 52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710">
                <a:moveTo>
                  <a:pt x="878" y="609"/>
                </a:moveTo>
                <a:lnTo>
                  <a:pt x="684" y="609"/>
                </a:lnTo>
                <a:lnTo>
                  <a:pt x="655" y="609"/>
                </a:lnTo>
                <a:lnTo>
                  <a:pt x="650" y="609"/>
                </a:lnTo>
                <a:lnTo>
                  <a:pt x="641" y="609"/>
                </a:lnTo>
                <a:lnTo>
                  <a:pt x="641" y="600"/>
                </a:lnTo>
                <a:lnTo>
                  <a:pt x="641" y="593"/>
                </a:lnTo>
                <a:lnTo>
                  <a:pt x="641" y="586"/>
                </a:lnTo>
                <a:lnTo>
                  <a:pt x="639" y="579"/>
                </a:lnTo>
                <a:lnTo>
                  <a:pt x="636" y="572"/>
                </a:lnTo>
                <a:lnTo>
                  <a:pt x="631" y="564"/>
                </a:lnTo>
                <a:lnTo>
                  <a:pt x="626" y="558"/>
                </a:lnTo>
                <a:lnTo>
                  <a:pt x="619" y="551"/>
                </a:lnTo>
                <a:lnTo>
                  <a:pt x="612" y="546"/>
                </a:lnTo>
                <a:lnTo>
                  <a:pt x="602" y="542"/>
                </a:lnTo>
                <a:lnTo>
                  <a:pt x="585" y="534"/>
                </a:lnTo>
                <a:lnTo>
                  <a:pt x="564" y="526"/>
                </a:lnTo>
                <a:lnTo>
                  <a:pt x="539" y="518"/>
                </a:lnTo>
                <a:lnTo>
                  <a:pt x="514" y="508"/>
                </a:lnTo>
                <a:lnTo>
                  <a:pt x="530" y="503"/>
                </a:lnTo>
                <a:lnTo>
                  <a:pt x="545" y="498"/>
                </a:lnTo>
                <a:lnTo>
                  <a:pt x="560" y="493"/>
                </a:lnTo>
                <a:lnTo>
                  <a:pt x="574" y="489"/>
                </a:lnTo>
                <a:lnTo>
                  <a:pt x="579" y="486"/>
                </a:lnTo>
                <a:lnTo>
                  <a:pt x="584" y="484"/>
                </a:lnTo>
                <a:lnTo>
                  <a:pt x="587" y="482"/>
                </a:lnTo>
                <a:lnTo>
                  <a:pt x="590" y="480"/>
                </a:lnTo>
                <a:lnTo>
                  <a:pt x="595" y="474"/>
                </a:lnTo>
                <a:lnTo>
                  <a:pt x="598" y="467"/>
                </a:lnTo>
                <a:lnTo>
                  <a:pt x="600" y="459"/>
                </a:lnTo>
                <a:lnTo>
                  <a:pt x="601" y="453"/>
                </a:lnTo>
                <a:lnTo>
                  <a:pt x="602" y="445"/>
                </a:lnTo>
                <a:lnTo>
                  <a:pt x="602" y="440"/>
                </a:lnTo>
                <a:lnTo>
                  <a:pt x="601" y="425"/>
                </a:lnTo>
                <a:lnTo>
                  <a:pt x="600" y="411"/>
                </a:lnTo>
                <a:lnTo>
                  <a:pt x="597" y="399"/>
                </a:lnTo>
                <a:lnTo>
                  <a:pt x="592" y="388"/>
                </a:lnTo>
                <a:lnTo>
                  <a:pt x="589" y="380"/>
                </a:lnTo>
                <a:lnTo>
                  <a:pt x="586" y="370"/>
                </a:lnTo>
                <a:lnTo>
                  <a:pt x="583" y="359"/>
                </a:lnTo>
                <a:lnTo>
                  <a:pt x="580" y="348"/>
                </a:lnTo>
                <a:lnTo>
                  <a:pt x="579" y="339"/>
                </a:lnTo>
                <a:lnTo>
                  <a:pt x="573" y="331"/>
                </a:lnTo>
                <a:lnTo>
                  <a:pt x="571" y="328"/>
                </a:lnTo>
                <a:lnTo>
                  <a:pt x="568" y="321"/>
                </a:lnTo>
                <a:lnTo>
                  <a:pt x="563" y="310"/>
                </a:lnTo>
                <a:lnTo>
                  <a:pt x="559" y="294"/>
                </a:lnTo>
                <a:lnTo>
                  <a:pt x="557" y="283"/>
                </a:lnTo>
                <a:lnTo>
                  <a:pt x="557" y="277"/>
                </a:lnTo>
                <a:lnTo>
                  <a:pt x="557" y="273"/>
                </a:lnTo>
                <a:lnTo>
                  <a:pt x="558" y="270"/>
                </a:lnTo>
                <a:lnTo>
                  <a:pt x="559" y="267"/>
                </a:lnTo>
                <a:lnTo>
                  <a:pt x="560" y="263"/>
                </a:lnTo>
                <a:lnTo>
                  <a:pt x="560" y="263"/>
                </a:lnTo>
                <a:lnTo>
                  <a:pt x="561" y="262"/>
                </a:lnTo>
                <a:lnTo>
                  <a:pt x="562" y="247"/>
                </a:lnTo>
                <a:lnTo>
                  <a:pt x="561" y="226"/>
                </a:lnTo>
                <a:lnTo>
                  <a:pt x="559" y="206"/>
                </a:lnTo>
                <a:lnTo>
                  <a:pt x="556" y="187"/>
                </a:lnTo>
                <a:lnTo>
                  <a:pt x="556" y="179"/>
                </a:lnTo>
                <a:lnTo>
                  <a:pt x="558" y="166"/>
                </a:lnTo>
                <a:lnTo>
                  <a:pt x="560" y="158"/>
                </a:lnTo>
                <a:lnTo>
                  <a:pt x="563" y="150"/>
                </a:lnTo>
                <a:lnTo>
                  <a:pt x="568" y="142"/>
                </a:lnTo>
                <a:lnTo>
                  <a:pt x="573" y="133"/>
                </a:lnTo>
                <a:lnTo>
                  <a:pt x="577" y="129"/>
                </a:lnTo>
                <a:lnTo>
                  <a:pt x="583" y="124"/>
                </a:lnTo>
                <a:lnTo>
                  <a:pt x="588" y="119"/>
                </a:lnTo>
                <a:lnTo>
                  <a:pt x="596" y="115"/>
                </a:lnTo>
                <a:lnTo>
                  <a:pt x="604" y="111"/>
                </a:lnTo>
                <a:lnTo>
                  <a:pt x="615" y="107"/>
                </a:lnTo>
                <a:lnTo>
                  <a:pt x="626" y="104"/>
                </a:lnTo>
                <a:lnTo>
                  <a:pt x="639" y="103"/>
                </a:lnTo>
                <a:lnTo>
                  <a:pt x="664" y="103"/>
                </a:lnTo>
                <a:lnTo>
                  <a:pt x="674" y="104"/>
                </a:lnTo>
                <a:lnTo>
                  <a:pt x="685" y="106"/>
                </a:lnTo>
                <a:lnTo>
                  <a:pt x="694" y="108"/>
                </a:lnTo>
                <a:lnTo>
                  <a:pt x="703" y="112"/>
                </a:lnTo>
                <a:lnTo>
                  <a:pt x="711" y="116"/>
                </a:lnTo>
                <a:lnTo>
                  <a:pt x="718" y="121"/>
                </a:lnTo>
                <a:lnTo>
                  <a:pt x="725" y="127"/>
                </a:lnTo>
                <a:lnTo>
                  <a:pt x="731" y="133"/>
                </a:lnTo>
                <a:lnTo>
                  <a:pt x="736" y="142"/>
                </a:lnTo>
                <a:lnTo>
                  <a:pt x="740" y="150"/>
                </a:lnTo>
                <a:lnTo>
                  <a:pt x="744" y="158"/>
                </a:lnTo>
                <a:lnTo>
                  <a:pt x="746" y="166"/>
                </a:lnTo>
                <a:lnTo>
                  <a:pt x="748" y="179"/>
                </a:lnTo>
                <a:lnTo>
                  <a:pt x="748" y="187"/>
                </a:lnTo>
                <a:lnTo>
                  <a:pt x="745" y="205"/>
                </a:lnTo>
                <a:lnTo>
                  <a:pt x="743" y="226"/>
                </a:lnTo>
                <a:lnTo>
                  <a:pt x="741" y="247"/>
                </a:lnTo>
                <a:lnTo>
                  <a:pt x="743" y="262"/>
                </a:lnTo>
                <a:lnTo>
                  <a:pt x="744" y="263"/>
                </a:lnTo>
                <a:lnTo>
                  <a:pt x="744" y="265"/>
                </a:lnTo>
                <a:lnTo>
                  <a:pt x="745" y="266"/>
                </a:lnTo>
                <a:lnTo>
                  <a:pt x="745" y="269"/>
                </a:lnTo>
                <a:lnTo>
                  <a:pt x="745" y="269"/>
                </a:lnTo>
                <a:lnTo>
                  <a:pt x="746" y="270"/>
                </a:lnTo>
                <a:lnTo>
                  <a:pt x="746" y="273"/>
                </a:lnTo>
                <a:lnTo>
                  <a:pt x="747" y="277"/>
                </a:lnTo>
                <a:lnTo>
                  <a:pt x="746" y="283"/>
                </a:lnTo>
                <a:lnTo>
                  <a:pt x="745" y="294"/>
                </a:lnTo>
                <a:lnTo>
                  <a:pt x="740" y="310"/>
                </a:lnTo>
                <a:lnTo>
                  <a:pt x="736" y="321"/>
                </a:lnTo>
                <a:lnTo>
                  <a:pt x="733" y="328"/>
                </a:lnTo>
                <a:lnTo>
                  <a:pt x="731" y="331"/>
                </a:lnTo>
                <a:lnTo>
                  <a:pt x="724" y="339"/>
                </a:lnTo>
                <a:lnTo>
                  <a:pt x="723" y="348"/>
                </a:lnTo>
                <a:lnTo>
                  <a:pt x="721" y="359"/>
                </a:lnTo>
                <a:lnTo>
                  <a:pt x="718" y="370"/>
                </a:lnTo>
                <a:lnTo>
                  <a:pt x="714" y="380"/>
                </a:lnTo>
                <a:lnTo>
                  <a:pt x="711" y="388"/>
                </a:lnTo>
                <a:lnTo>
                  <a:pt x="706" y="400"/>
                </a:lnTo>
                <a:lnTo>
                  <a:pt x="701" y="412"/>
                </a:lnTo>
                <a:lnTo>
                  <a:pt x="698" y="425"/>
                </a:lnTo>
                <a:lnTo>
                  <a:pt x="697" y="439"/>
                </a:lnTo>
                <a:lnTo>
                  <a:pt x="697" y="445"/>
                </a:lnTo>
                <a:lnTo>
                  <a:pt x="698" y="452"/>
                </a:lnTo>
                <a:lnTo>
                  <a:pt x="699" y="459"/>
                </a:lnTo>
                <a:lnTo>
                  <a:pt x="701" y="466"/>
                </a:lnTo>
                <a:lnTo>
                  <a:pt x="705" y="472"/>
                </a:lnTo>
                <a:lnTo>
                  <a:pt x="709" y="479"/>
                </a:lnTo>
                <a:lnTo>
                  <a:pt x="712" y="482"/>
                </a:lnTo>
                <a:lnTo>
                  <a:pt x="717" y="484"/>
                </a:lnTo>
                <a:lnTo>
                  <a:pt x="721" y="486"/>
                </a:lnTo>
                <a:lnTo>
                  <a:pt x="726" y="489"/>
                </a:lnTo>
                <a:lnTo>
                  <a:pt x="761" y="499"/>
                </a:lnTo>
                <a:lnTo>
                  <a:pt x="801" y="512"/>
                </a:lnTo>
                <a:lnTo>
                  <a:pt x="838" y="526"/>
                </a:lnTo>
                <a:lnTo>
                  <a:pt x="866" y="537"/>
                </a:lnTo>
                <a:lnTo>
                  <a:pt x="872" y="540"/>
                </a:lnTo>
                <a:lnTo>
                  <a:pt x="875" y="544"/>
                </a:lnTo>
                <a:lnTo>
                  <a:pt x="876" y="546"/>
                </a:lnTo>
                <a:lnTo>
                  <a:pt x="878" y="548"/>
                </a:lnTo>
                <a:lnTo>
                  <a:pt x="878" y="609"/>
                </a:lnTo>
                <a:close/>
                <a:moveTo>
                  <a:pt x="608" y="675"/>
                </a:moveTo>
                <a:lnTo>
                  <a:pt x="359" y="675"/>
                </a:lnTo>
                <a:lnTo>
                  <a:pt x="323" y="675"/>
                </a:lnTo>
                <a:lnTo>
                  <a:pt x="317" y="675"/>
                </a:lnTo>
                <a:lnTo>
                  <a:pt x="282" y="675"/>
                </a:lnTo>
                <a:lnTo>
                  <a:pt x="34" y="675"/>
                </a:lnTo>
                <a:lnTo>
                  <a:pt x="34" y="593"/>
                </a:lnTo>
                <a:lnTo>
                  <a:pt x="35" y="586"/>
                </a:lnTo>
                <a:lnTo>
                  <a:pt x="37" y="582"/>
                </a:lnTo>
                <a:lnTo>
                  <a:pt x="40" y="577"/>
                </a:lnTo>
                <a:lnTo>
                  <a:pt x="47" y="574"/>
                </a:lnTo>
                <a:lnTo>
                  <a:pt x="61" y="569"/>
                </a:lnTo>
                <a:lnTo>
                  <a:pt x="79" y="561"/>
                </a:lnTo>
                <a:lnTo>
                  <a:pt x="102" y="552"/>
                </a:lnTo>
                <a:lnTo>
                  <a:pt x="126" y="544"/>
                </a:lnTo>
                <a:lnTo>
                  <a:pt x="151" y="535"/>
                </a:lnTo>
                <a:lnTo>
                  <a:pt x="175" y="526"/>
                </a:lnTo>
                <a:lnTo>
                  <a:pt x="199" y="519"/>
                </a:lnTo>
                <a:lnTo>
                  <a:pt x="221" y="512"/>
                </a:lnTo>
                <a:lnTo>
                  <a:pt x="226" y="510"/>
                </a:lnTo>
                <a:lnTo>
                  <a:pt x="230" y="508"/>
                </a:lnTo>
                <a:lnTo>
                  <a:pt x="235" y="506"/>
                </a:lnTo>
                <a:lnTo>
                  <a:pt x="238" y="503"/>
                </a:lnTo>
                <a:lnTo>
                  <a:pt x="242" y="496"/>
                </a:lnTo>
                <a:lnTo>
                  <a:pt x="247" y="490"/>
                </a:lnTo>
                <a:lnTo>
                  <a:pt x="248" y="482"/>
                </a:lnTo>
                <a:lnTo>
                  <a:pt x="249" y="475"/>
                </a:lnTo>
                <a:lnTo>
                  <a:pt x="250" y="467"/>
                </a:lnTo>
                <a:lnTo>
                  <a:pt x="250" y="459"/>
                </a:lnTo>
                <a:lnTo>
                  <a:pt x="249" y="441"/>
                </a:lnTo>
                <a:lnTo>
                  <a:pt x="247" y="425"/>
                </a:lnTo>
                <a:lnTo>
                  <a:pt x="243" y="411"/>
                </a:lnTo>
                <a:lnTo>
                  <a:pt x="239" y="399"/>
                </a:lnTo>
                <a:lnTo>
                  <a:pt x="235" y="388"/>
                </a:lnTo>
                <a:lnTo>
                  <a:pt x="230" y="376"/>
                </a:lnTo>
                <a:lnTo>
                  <a:pt x="227" y="362"/>
                </a:lnTo>
                <a:lnTo>
                  <a:pt x="224" y="347"/>
                </a:lnTo>
                <a:lnTo>
                  <a:pt x="223" y="337"/>
                </a:lnTo>
                <a:lnTo>
                  <a:pt x="216" y="330"/>
                </a:lnTo>
                <a:lnTo>
                  <a:pt x="212" y="324"/>
                </a:lnTo>
                <a:lnTo>
                  <a:pt x="208" y="316"/>
                </a:lnTo>
                <a:lnTo>
                  <a:pt x="202" y="302"/>
                </a:lnTo>
                <a:lnTo>
                  <a:pt x="197" y="281"/>
                </a:lnTo>
                <a:lnTo>
                  <a:pt x="195" y="266"/>
                </a:lnTo>
                <a:lnTo>
                  <a:pt x="194" y="256"/>
                </a:lnTo>
                <a:lnTo>
                  <a:pt x="195" y="251"/>
                </a:lnTo>
                <a:lnTo>
                  <a:pt x="196" y="247"/>
                </a:lnTo>
                <a:lnTo>
                  <a:pt x="198" y="243"/>
                </a:lnTo>
                <a:lnTo>
                  <a:pt x="199" y="239"/>
                </a:lnTo>
                <a:lnTo>
                  <a:pt x="199" y="238"/>
                </a:lnTo>
                <a:lnTo>
                  <a:pt x="199" y="238"/>
                </a:lnTo>
                <a:lnTo>
                  <a:pt x="200" y="231"/>
                </a:lnTo>
                <a:lnTo>
                  <a:pt x="200" y="221"/>
                </a:lnTo>
                <a:lnTo>
                  <a:pt x="200" y="209"/>
                </a:lnTo>
                <a:lnTo>
                  <a:pt x="199" y="197"/>
                </a:lnTo>
                <a:lnTo>
                  <a:pt x="197" y="171"/>
                </a:lnTo>
                <a:lnTo>
                  <a:pt x="194" y="150"/>
                </a:lnTo>
                <a:lnTo>
                  <a:pt x="193" y="144"/>
                </a:lnTo>
                <a:lnTo>
                  <a:pt x="193" y="137"/>
                </a:lnTo>
                <a:lnTo>
                  <a:pt x="194" y="128"/>
                </a:lnTo>
                <a:lnTo>
                  <a:pt x="196" y="118"/>
                </a:lnTo>
                <a:lnTo>
                  <a:pt x="198" y="108"/>
                </a:lnTo>
                <a:lnTo>
                  <a:pt x="202" y="98"/>
                </a:lnTo>
                <a:lnTo>
                  <a:pt x="209" y="87"/>
                </a:lnTo>
                <a:lnTo>
                  <a:pt x="215" y="76"/>
                </a:lnTo>
                <a:lnTo>
                  <a:pt x="222" y="70"/>
                </a:lnTo>
                <a:lnTo>
                  <a:pt x="228" y="63"/>
                </a:lnTo>
                <a:lnTo>
                  <a:pt x="237" y="57"/>
                </a:lnTo>
                <a:lnTo>
                  <a:pt x="247" y="50"/>
                </a:lnTo>
                <a:lnTo>
                  <a:pt x="259" y="45"/>
                </a:lnTo>
                <a:lnTo>
                  <a:pt x="272" y="39"/>
                </a:lnTo>
                <a:lnTo>
                  <a:pt x="287" y="36"/>
                </a:lnTo>
                <a:lnTo>
                  <a:pt x="303" y="34"/>
                </a:lnTo>
                <a:lnTo>
                  <a:pt x="335" y="34"/>
                </a:lnTo>
                <a:lnTo>
                  <a:pt x="349" y="36"/>
                </a:lnTo>
                <a:lnTo>
                  <a:pt x="363" y="38"/>
                </a:lnTo>
                <a:lnTo>
                  <a:pt x="375" y="43"/>
                </a:lnTo>
                <a:lnTo>
                  <a:pt x="387" y="47"/>
                </a:lnTo>
                <a:lnTo>
                  <a:pt x="398" y="52"/>
                </a:lnTo>
                <a:lnTo>
                  <a:pt x="408" y="59"/>
                </a:lnTo>
                <a:lnTo>
                  <a:pt x="416" y="67"/>
                </a:lnTo>
                <a:lnTo>
                  <a:pt x="424" y="76"/>
                </a:lnTo>
                <a:lnTo>
                  <a:pt x="431" y="87"/>
                </a:lnTo>
                <a:lnTo>
                  <a:pt x="437" y="98"/>
                </a:lnTo>
                <a:lnTo>
                  <a:pt x="441" y="108"/>
                </a:lnTo>
                <a:lnTo>
                  <a:pt x="444" y="118"/>
                </a:lnTo>
                <a:lnTo>
                  <a:pt x="445" y="128"/>
                </a:lnTo>
                <a:lnTo>
                  <a:pt x="447" y="137"/>
                </a:lnTo>
                <a:lnTo>
                  <a:pt x="447" y="144"/>
                </a:lnTo>
                <a:lnTo>
                  <a:pt x="447" y="150"/>
                </a:lnTo>
                <a:lnTo>
                  <a:pt x="443" y="172"/>
                </a:lnTo>
                <a:lnTo>
                  <a:pt x="440" y="197"/>
                </a:lnTo>
                <a:lnTo>
                  <a:pt x="439" y="210"/>
                </a:lnTo>
                <a:lnTo>
                  <a:pt x="439" y="221"/>
                </a:lnTo>
                <a:lnTo>
                  <a:pt x="439" y="231"/>
                </a:lnTo>
                <a:lnTo>
                  <a:pt x="440" y="238"/>
                </a:lnTo>
                <a:lnTo>
                  <a:pt x="441" y="239"/>
                </a:lnTo>
                <a:lnTo>
                  <a:pt x="441" y="240"/>
                </a:lnTo>
                <a:lnTo>
                  <a:pt x="442" y="242"/>
                </a:lnTo>
                <a:lnTo>
                  <a:pt x="443" y="246"/>
                </a:lnTo>
                <a:lnTo>
                  <a:pt x="443" y="247"/>
                </a:lnTo>
                <a:lnTo>
                  <a:pt x="443" y="247"/>
                </a:lnTo>
                <a:lnTo>
                  <a:pt x="444" y="250"/>
                </a:lnTo>
                <a:lnTo>
                  <a:pt x="445" y="256"/>
                </a:lnTo>
                <a:lnTo>
                  <a:pt x="444" y="266"/>
                </a:lnTo>
                <a:lnTo>
                  <a:pt x="442" y="281"/>
                </a:lnTo>
                <a:lnTo>
                  <a:pt x="437" y="302"/>
                </a:lnTo>
                <a:lnTo>
                  <a:pt x="431" y="316"/>
                </a:lnTo>
                <a:lnTo>
                  <a:pt x="427" y="324"/>
                </a:lnTo>
                <a:lnTo>
                  <a:pt x="424" y="330"/>
                </a:lnTo>
                <a:lnTo>
                  <a:pt x="416" y="337"/>
                </a:lnTo>
                <a:lnTo>
                  <a:pt x="415" y="347"/>
                </a:lnTo>
                <a:lnTo>
                  <a:pt x="413" y="361"/>
                </a:lnTo>
                <a:lnTo>
                  <a:pt x="409" y="376"/>
                </a:lnTo>
                <a:lnTo>
                  <a:pt x="404" y="388"/>
                </a:lnTo>
                <a:lnTo>
                  <a:pt x="400" y="399"/>
                </a:lnTo>
                <a:lnTo>
                  <a:pt x="395" y="412"/>
                </a:lnTo>
                <a:lnTo>
                  <a:pt x="389" y="427"/>
                </a:lnTo>
                <a:lnTo>
                  <a:pt x="387" y="435"/>
                </a:lnTo>
                <a:lnTo>
                  <a:pt x="386" y="442"/>
                </a:lnTo>
                <a:lnTo>
                  <a:pt x="385" y="451"/>
                </a:lnTo>
                <a:lnTo>
                  <a:pt x="384" y="458"/>
                </a:lnTo>
                <a:lnTo>
                  <a:pt x="384" y="466"/>
                </a:lnTo>
                <a:lnTo>
                  <a:pt x="385" y="474"/>
                </a:lnTo>
                <a:lnTo>
                  <a:pt x="386" y="481"/>
                </a:lnTo>
                <a:lnTo>
                  <a:pt x="388" y="489"/>
                </a:lnTo>
                <a:lnTo>
                  <a:pt x="391" y="496"/>
                </a:lnTo>
                <a:lnTo>
                  <a:pt x="397" y="503"/>
                </a:lnTo>
                <a:lnTo>
                  <a:pt x="400" y="505"/>
                </a:lnTo>
                <a:lnTo>
                  <a:pt x="404" y="508"/>
                </a:lnTo>
                <a:lnTo>
                  <a:pt x="409" y="510"/>
                </a:lnTo>
                <a:lnTo>
                  <a:pt x="414" y="512"/>
                </a:lnTo>
                <a:lnTo>
                  <a:pt x="435" y="518"/>
                </a:lnTo>
                <a:lnTo>
                  <a:pt x="458" y="525"/>
                </a:lnTo>
                <a:lnTo>
                  <a:pt x="483" y="534"/>
                </a:lnTo>
                <a:lnTo>
                  <a:pt x="508" y="543"/>
                </a:lnTo>
                <a:lnTo>
                  <a:pt x="532" y="550"/>
                </a:lnTo>
                <a:lnTo>
                  <a:pt x="555" y="559"/>
                </a:lnTo>
                <a:lnTo>
                  <a:pt x="573" y="566"/>
                </a:lnTo>
                <a:lnTo>
                  <a:pt x="589" y="572"/>
                </a:lnTo>
                <a:lnTo>
                  <a:pt x="593" y="575"/>
                </a:lnTo>
                <a:lnTo>
                  <a:pt x="598" y="577"/>
                </a:lnTo>
                <a:lnTo>
                  <a:pt x="601" y="580"/>
                </a:lnTo>
                <a:lnTo>
                  <a:pt x="603" y="583"/>
                </a:lnTo>
                <a:lnTo>
                  <a:pt x="606" y="588"/>
                </a:lnTo>
                <a:lnTo>
                  <a:pt x="608" y="593"/>
                </a:lnTo>
                <a:lnTo>
                  <a:pt x="608" y="675"/>
                </a:lnTo>
                <a:close/>
                <a:moveTo>
                  <a:pt x="880" y="506"/>
                </a:moveTo>
                <a:lnTo>
                  <a:pt x="851" y="495"/>
                </a:lnTo>
                <a:lnTo>
                  <a:pt x="813" y="481"/>
                </a:lnTo>
                <a:lnTo>
                  <a:pt x="772" y="468"/>
                </a:lnTo>
                <a:lnTo>
                  <a:pt x="735" y="456"/>
                </a:lnTo>
                <a:lnTo>
                  <a:pt x="733" y="455"/>
                </a:lnTo>
                <a:lnTo>
                  <a:pt x="732" y="453"/>
                </a:lnTo>
                <a:lnTo>
                  <a:pt x="732" y="449"/>
                </a:lnTo>
                <a:lnTo>
                  <a:pt x="731" y="439"/>
                </a:lnTo>
                <a:lnTo>
                  <a:pt x="732" y="429"/>
                </a:lnTo>
                <a:lnTo>
                  <a:pt x="734" y="421"/>
                </a:lnTo>
                <a:lnTo>
                  <a:pt x="738" y="411"/>
                </a:lnTo>
                <a:lnTo>
                  <a:pt x="741" y="402"/>
                </a:lnTo>
                <a:lnTo>
                  <a:pt x="746" y="393"/>
                </a:lnTo>
                <a:lnTo>
                  <a:pt x="750" y="380"/>
                </a:lnTo>
                <a:lnTo>
                  <a:pt x="753" y="367"/>
                </a:lnTo>
                <a:lnTo>
                  <a:pt x="757" y="353"/>
                </a:lnTo>
                <a:lnTo>
                  <a:pt x="761" y="346"/>
                </a:lnTo>
                <a:lnTo>
                  <a:pt x="767" y="335"/>
                </a:lnTo>
                <a:lnTo>
                  <a:pt x="773" y="320"/>
                </a:lnTo>
                <a:lnTo>
                  <a:pt x="777" y="301"/>
                </a:lnTo>
                <a:lnTo>
                  <a:pt x="780" y="285"/>
                </a:lnTo>
                <a:lnTo>
                  <a:pt x="780" y="273"/>
                </a:lnTo>
                <a:lnTo>
                  <a:pt x="779" y="265"/>
                </a:lnTo>
                <a:lnTo>
                  <a:pt x="777" y="258"/>
                </a:lnTo>
                <a:lnTo>
                  <a:pt x="776" y="256"/>
                </a:lnTo>
                <a:lnTo>
                  <a:pt x="776" y="255"/>
                </a:lnTo>
                <a:lnTo>
                  <a:pt x="775" y="247"/>
                </a:lnTo>
                <a:lnTo>
                  <a:pt x="776" y="232"/>
                </a:lnTo>
                <a:lnTo>
                  <a:pt x="778" y="213"/>
                </a:lnTo>
                <a:lnTo>
                  <a:pt x="780" y="194"/>
                </a:lnTo>
                <a:lnTo>
                  <a:pt x="781" y="187"/>
                </a:lnTo>
                <a:lnTo>
                  <a:pt x="781" y="179"/>
                </a:lnTo>
                <a:lnTo>
                  <a:pt x="780" y="169"/>
                </a:lnTo>
                <a:lnTo>
                  <a:pt x="778" y="158"/>
                </a:lnTo>
                <a:lnTo>
                  <a:pt x="775" y="147"/>
                </a:lnTo>
                <a:lnTo>
                  <a:pt x="771" y="135"/>
                </a:lnTo>
                <a:lnTo>
                  <a:pt x="765" y="125"/>
                </a:lnTo>
                <a:lnTo>
                  <a:pt x="758" y="113"/>
                </a:lnTo>
                <a:lnTo>
                  <a:pt x="751" y="106"/>
                </a:lnTo>
                <a:lnTo>
                  <a:pt x="744" y="99"/>
                </a:lnTo>
                <a:lnTo>
                  <a:pt x="735" y="92"/>
                </a:lnTo>
                <a:lnTo>
                  <a:pt x="724" y="86"/>
                </a:lnTo>
                <a:lnTo>
                  <a:pt x="712" y="79"/>
                </a:lnTo>
                <a:lnTo>
                  <a:pt x="698" y="75"/>
                </a:lnTo>
                <a:lnTo>
                  <a:pt x="683" y="71"/>
                </a:lnTo>
                <a:lnTo>
                  <a:pt x="665" y="69"/>
                </a:lnTo>
                <a:lnTo>
                  <a:pt x="638" y="69"/>
                </a:lnTo>
                <a:lnTo>
                  <a:pt x="620" y="71"/>
                </a:lnTo>
                <a:lnTo>
                  <a:pt x="604" y="75"/>
                </a:lnTo>
                <a:lnTo>
                  <a:pt x="591" y="79"/>
                </a:lnTo>
                <a:lnTo>
                  <a:pt x="578" y="86"/>
                </a:lnTo>
                <a:lnTo>
                  <a:pt x="569" y="92"/>
                </a:lnTo>
                <a:lnTo>
                  <a:pt x="560" y="99"/>
                </a:lnTo>
                <a:lnTo>
                  <a:pt x="552" y="106"/>
                </a:lnTo>
                <a:lnTo>
                  <a:pt x="546" y="113"/>
                </a:lnTo>
                <a:lnTo>
                  <a:pt x="538" y="125"/>
                </a:lnTo>
                <a:lnTo>
                  <a:pt x="533" y="135"/>
                </a:lnTo>
                <a:lnTo>
                  <a:pt x="528" y="147"/>
                </a:lnTo>
                <a:lnTo>
                  <a:pt x="525" y="158"/>
                </a:lnTo>
                <a:lnTo>
                  <a:pt x="523" y="169"/>
                </a:lnTo>
                <a:lnTo>
                  <a:pt x="522" y="179"/>
                </a:lnTo>
                <a:lnTo>
                  <a:pt x="522" y="187"/>
                </a:lnTo>
                <a:lnTo>
                  <a:pt x="523" y="194"/>
                </a:lnTo>
                <a:lnTo>
                  <a:pt x="525" y="213"/>
                </a:lnTo>
                <a:lnTo>
                  <a:pt x="528" y="232"/>
                </a:lnTo>
                <a:lnTo>
                  <a:pt x="528" y="247"/>
                </a:lnTo>
                <a:lnTo>
                  <a:pt x="528" y="255"/>
                </a:lnTo>
                <a:lnTo>
                  <a:pt x="528" y="256"/>
                </a:lnTo>
                <a:lnTo>
                  <a:pt x="526" y="258"/>
                </a:lnTo>
                <a:lnTo>
                  <a:pt x="524" y="265"/>
                </a:lnTo>
                <a:lnTo>
                  <a:pt x="523" y="273"/>
                </a:lnTo>
                <a:lnTo>
                  <a:pt x="523" y="285"/>
                </a:lnTo>
                <a:lnTo>
                  <a:pt x="526" y="301"/>
                </a:lnTo>
                <a:lnTo>
                  <a:pt x="531" y="320"/>
                </a:lnTo>
                <a:lnTo>
                  <a:pt x="536" y="335"/>
                </a:lnTo>
                <a:lnTo>
                  <a:pt x="542" y="346"/>
                </a:lnTo>
                <a:lnTo>
                  <a:pt x="547" y="353"/>
                </a:lnTo>
                <a:lnTo>
                  <a:pt x="550" y="367"/>
                </a:lnTo>
                <a:lnTo>
                  <a:pt x="553" y="380"/>
                </a:lnTo>
                <a:lnTo>
                  <a:pt x="558" y="393"/>
                </a:lnTo>
                <a:lnTo>
                  <a:pt x="562" y="402"/>
                </a:lnTo>
                <a:lnTo>
                  <a:pt x="564" y="410"/>
                </a:lnTo>
                <a:lnTo>
                  <a:pt x="566" y="418"/>
                </a:lnTo>
                <a:lnTo>
                  <a:pt x="568" y="428"/>
                </a:lnTo>
                <a:lnTo>
                  <a:pt x="568" y="440"/>
                </a:lnTo>
                <a:lnTo>
                  <a:pt x="568" y="449"/>
                </a:lnTo>
                <a:lnTo>
                  <a:pt x="568" y="454"/>
                </a:lnTo>
                <a:lnTo>
                  <a:pt x="566" y="456"/>
                </a:lnTo>
                <a:lnTo>
                  <a:pt x="564" y="456"/>
                </a:lnTo>
                <a:lnTo>
                  <a:pt x="541" y="464"/>
                </a:lnTo>
                <a:lnTo>
                  <a:pt x="514" y="472"/>
                </a:lnTo>
                <a:lnTo>
                  <a:pt x="487" y="482"/>
                </a:lnTo>
                <a:lnTo>
                  <a:pt x="462" y="492"/>
                </a:lnTo>
                <a:lnTo>
                  <a:pt x="452" y="489"/>
                </a:lnTo>
                <a:lnTo>
                  <a:pt x="441" y="485"/>
                </a:lnTo>
                <a:lnTo>
                  <a:pt x="433" y="482"/>
                </a:lnTo>
                <a:lnTo>
                  <a:pt x="424" y="480"/>
                </a:lnTo>
                <a:lnTo>
                  <a:pt x="421" y="478"/>
                </a:lnTo>
                <a:lnTo>
                  <a:pt x="418" y="476"/>
                </a:lnTo>
                <a:lnTo>
                  <a:pt x="418" y="470"/>
                </a:lnTo>
                <a:lnTo>
                  <a:pt x="418" y="458"/>
                </a:lnTo>
                <a:lnTo>
                  <a:pt x="420" y="447"/>
                </a:lnTo>
                <a:lnTo>
                  <a:pt x="422" y="435"/>
                </a:lnTo>
                <a:lnTo>
                  <a:pt x="426" y="424"/>
                </a:lnTo>
                <a:lnTo>
                  <a:pt x="431" y="413"/>
                </a:lnTo>
                <a:lnTo>
                  <a:pt x="436" y="401"/>
                </a:lnTo>
                <a:lnTo>
                  <a:pt x="441" y="385"/>
                </a:lnTo>
                <a:lnTo>
                  <a:pt x="445" y="369"/>
                </a:lnTo>
                <a:lnTo>
                  <a:pt x="449" y="351"/>
                </a:lnTo>
                <a:lnTo>
                  <a:pt x="455" y="343"/>
                </a:lnTo>
                <a:lnTo>
                  <a:pt x="463" y="330"/>
                </a:lnTo>
                <a:lnTo>
                  <a:pt x="466" y="321"/>
                </a:lnTo>
                <a:lnTo>
                  <a:pt x="469" y="312"/>
                </a:lnTo>
                <a:lnTo>
                  <a:pt x="472" y="301"/>
                </a:lnTo>
                <a:lnTo>
                  <a:pt x="476" y="288"/>
                </a:lnTo>
                <a:lnTo>
                  <a:pt x="479" y="267"/>
                </a:lnTo>
                <a:lnTo>
                  <a:pt x="479" y="253"/>
                </a:lnTo>
                <a:lnTo>
                  <a:pt x="478" y="242"/>
                </a:lnTo>
                <a:lnTo>
                  <a:pt x="475" y="234"/>
                </a:lnTo>
                <a:lnTo>
                  <a:pt x="474" y="233"/>
                </a:lnTo>
                <a:lnTo>
                  <a:pt x="474" y="231"/>
                </a:lnTo>
                <a:lnTo>
                  <a:pt x="472" y="220"/>
                </a:lnTo>
                <a:lnTo>
                  <a:pt x="474" y="201"/>
                </a:lnTo>
                <a:lnTo>
                  <a:pt x="476" y="179"/>
                </a:lnTo>
                <a:lnTo>
                  <a:pt x="479" y="155"/>
                </a:lnTo>
                <a:lnTo>
                  <a:pt x="480" y="146"/>
                </a:lnTo>
                <a:lnTo>
                  <a:pt x="480" y="135"/>
                </a:lnTo>
                <a:lnTo>
                  <a:pt x="479" y="124"/>
                </a:lnTo>
                <a:lnTo>
                  <a:pt x="477" y="111"/>
                </a:lnTo>
                <a:lnTo>
                  <a:pt x="472" y="98"/>
                </a:lnTo>
                <a:lnTo>
                  <a:pt x="467" y="84"/>
                </a:lnTo>
                <a:lnTo>
                  <a:pt x="460" y="69"/>
                </a:lnTo>
                <a:lnTo>
                  <a:pt x="450" y="56"/>
                </a:lnTo>
                <a:lnTo>
                  <a:pt x="443" y="47"/>
                </a:lnTo>
                <a:lnTo>
                  <a:pt x="434" y="37"/>
                </a:lnTo>
                <a:lnTo>
                  <a:pt x="423" y="29"/>
                </a:lnTo>
                <a:lnTo>
                  <a:pt x="410" y="21"/>
                </a:lnTo>
                <a:lnTo>
                  <a:pt x="395" y="13"/>
                </a:lnTo>
                <a:lnTo>
                  <a:pt x="377" y="8"/>
                </a:lnTo>
                <a:lnTo>
                  <a:pt x="369" y="5"/>
                </a:lnTo>
                <a:lnTo>
                  <a:pt x="358" y="4"/>
                </a:lnTo>
                <a:lnTo>
                  <a:pt x="347" y="2"/>
                </a:lnTo>
                <a:lnTo>
                  <a:pt x="336" y="0"/>
                </a:lnTo>
                <a:lnTo>
                  <a:pt x="302" y="0"/>
                </a:lnTo>
                <a:lnTo>
                  <a:pt x="291" y="2"/>
                </a:lnTo>
                <a:lnTo>
                  <a:pt x="280" y="4"/>
                </a:lnTo>
                <a:lnTo>
                  <a:pt x="270" y="5"/>
                </a:lnTo>
                <a:lnTo>
                  <a:pt x="262" y="8"/>
                </a:lnTo>
                <a:lnTo>
                  <a:pt x="245" y="13"/>
                </a:lnTo>
                <a:lnTo>
                  <a:pt x="229" y="21"/>
                </a:lnTo>
                <a:lnTo>
                  <a:pt x="216" y="29"/>
                </a:lnTo>
                <a:lnTo>
                  <a:pt x="206" y="37"/>
                </a:lnTo>
                <a:lnTo>
                  <a:pt x="197" y="47"/>
                </a:lnTo>
                <a:lnTo>
                  <a:pt x="189" y="56"/>
                </a:lnTo>
                <a:lnTo>
                  <a:pt x="180" y="69"/>
                </a:lnTo>
                <a:lnTo>
                  <a:pt x="172" y="84"/>
                </a:lnTo>
                <a:lnTo>
                  <a:pt x="167" y="98"/>
                </a:lnTo>
                <a:lnTo>
                  <a:pt x="162" y="111"/>
                </a:lnTo>
                <a:lnTo>
                  <a:pt x="160" y="124"/>
                </a:lnTo>
                <a:lnTo>
                  <a:pt x="159" y="135"/>
                </a:lnTo>
                <a:lnTo>
                  <a:pt x="159" y="146"/>
                </a:lnTo>
                <a:lnTo>
                  <a:pt x="160" y="155"/>
                </a:lnTo>
                <a:lnTo>
                  <a:pt x="164" y="179"/>
                </a:lnTo>
                <a:lnTo>
                  <a:pt x="166" y="201"/>
                </a:lnTo>
                <a:lnTo>
                  <a:pt x="167" y="220"/>
                </a:lnTo>
                <a:lnTo>
                  <a:pt x="166" y="231"/>
                </a:lnTo>
                <a:lnTo>
                  <a:pt x="166" y="233"/>
                </a:lnTo>
                <a:lnTo>
                  <a:pt x="165" y="234"/>
                </a:lnTo>
                <a:lnTo>
                  <a:pt x="162" y="242"/>
                </a:lnTo>
                <a:lnTo>
                  <a:pt x="160" y="253"/>
                </a:lnTo>
                <a:lnTo>
                  <a:pt x="161" y="267"/>
                </a:lnTo>
                <a:lnTo>
                  <a:pt x="165" y="288"/>
                </a:lnTo>
                <a:lnTo>
                  <a:pt x="167" y="301"/>
                </a:lnTo>
                <a:lnTo>
                  <a:pt x="170" y="312"/>
                </a:lnTo>
                <a:lnTo>
                  <a:pt x="173" y="321"/>
                </a:lnTo>
                <a:lnTo>
                  <a:pt x="176" y="330"/>
                </a:lnTo>
                <a:lnTo>
                  <a:pt x="184" y="343"/>
                </a:lnTo>
                <a:lnTo>
                  <a:pt x="191" y="351"/>
                </a:lnTo>
                <a:lnTo>
                  <a:pt x="194" y="369"/>
                </a:lnTo>
                <a:lnTo>
                  <a:pt x="198" y="385"/>
                </a:lnTo>
                <a:lnTo>
                  <a:pt x="203" y="401"/>
                </a:lnTo>
                <a:lnTo>
                  <a:pt x="209" y="413"/>
                </a:lnTo>
                <a:lnTo>
                  <a:pt x="212" y="422"/>
                </a:lnTo>
                <a:lnTo>
                  <a:pt x="214" y="432"/>
                </a:lnTo>
                <a:lnTo>
                  <a:pt x="215" y="445"/>
                </a:lnTo>
                <a:lnTo>
                  <a:pt x="216" y="459"/>
                </a:lnTo>
                <a:lnTo>
                  <a:pt x="215" y="470"/>
                </a:lnTo>
                <a:lnTo>
                  <a:pt x="215" y="477"/>
                </a:lnTo>
                <a:lnTo>
                  <a:pt x="213" y="479"/>
                </a:lnTo>
                <a:lnTo>
                  <a:pt x="211" y="480"/>
                </a:lnTo>
                <a:lnTo>
                  <a:pt x="188" y="486"/>
                </a:lnTo>
                <a:lnTo>
                  <a:pt x="165" y="495"/>
                </a:lnTo>
                <a:lnTo>
                  <a:pt x="139" y="504"/>
                </a:lnTo>
                <a:lnTo>
                  <a:pt x="114" y="512"/>
                </a:lnTo>
                <a:lnTo>
                  <a:pt x="89" y="521"/>
                </a:lnTo>
                <a:lnTo>
                  <a:pt x="67" y="530"/>
                </a:lnTo>
                <a:lnTo>
                  <a:pt x="48" y="537"/>
                </a:lnTo>
                <a:lnTo>
                  <a:pt x="33" y="544"/>
                </a:lnTo>
                <a:lnTo>
                  <a:pt x="24" y="548"/>
                </a:lnTo>
                <a:lnTo>
                  <a:pt x="17" y="553"/>
                </a:lnTo>
                <a:lnTo>
                  <a:pt x="11" y="559"/>
                </a:lnTo>
                <a:lnTo>
                  <a:pt x="7" y="565"/>
                </a:lnTo>
                <a:lnTo>
                  <a:pt x="4" y="572"/>
                </a:lnTo>
                <a:lnTo>
                  <a:pt x="1" y="579"/>
                </a:lnTo>
                <a:lnTo>
                  <a:pt x="0" y="586"/>
                </a:lnTo>
                <a:lnTo>
                  <a:pt x="0" y="593"/>
                </a:lnTo>
                <a:lnTo>
                  <a:pt x="0" y="612"/>
                </a:lnTo>
                <a:lnTo>
                  <a:pt x="0" y="638"/>
                </a:lnTo>
                <a:lnTo>
                  <a:pt x="0" y="661"/>
                </a:lnTo>
                <a:lnTo>
                  <a:pt x="0" y="678"/>
                </a:lnTo>
                <a:lnTo>
                  <a:pt x="0" y="682"/>
                </a:lnTo>
                <a:lnTo>
                  <a:pt x="1" y="687"/>
                </a:lnTo>
                <a:lnTo>
                  <a:pt x="4" y="693"/>
                </a:lnTo>
                <a:lnTo>
                  <a:pt x="7" y="698"/>
                </a:lnTo>
                <a:lnTo>
                  <a:pt x="11" y="702"/>
                </a:lnTo>
                <a:lnTo>
                  <a:pt x="17" y="707"/>
                </a:lnTo>
                <a:lnTo>
                  <a:pt x="24" y="709"/>
                </a:lnTo>
                <a:lnTo>
                  <a:pt x="33" y="710"/>
                </a:lnTo>
                <a:lnTo>
                  <a:pt x="47" y="710"/>
                </a:lnTo>
                <a:lnTo>
                  <a:pt x="71" y="710"/>
                </a:lnTo>
                <a:lnTo>
                  <a:pt x="102" y="710"/>
                </a:lnTo>
                <a:lnTo>
                  <a:pt x="138" y="710"/>
                </a:lnTo>
                <a:lnTo>
                  <a:pt x="176" y="710"/>
                </a:lnTo>
                <a:lnTo>
                  <a:pt x="215" y="710"/>
                </a:lnTo>
                <a:lnTo>
                  <a:pt x="252" y="710"/>
                </a:lnTo>
                <a:lnTo>
                  <a:pt x="282" y="710"/>
                </a:lnTo>
                <a:lnTo>
                  <a:pt x="296" y="710"/>
                </a:lnTo>
                <a:lnTo>
                  <a:pt x="308" y="710"/>
                </a:lnTo>
                <a:lnTo>
                  <a:pt x="315" y="710"/>
                </a:lnTo>
                <a:lnTo>
                  <a:pt x="317" y="710"/>
                </a:lnTo>
                <a:lnTo>
                  <a:pt x="323" y="710"/>
                </a:lnTo>
                <a:lnTo>
                  <a:pt x="326" y="710"/>
                </a:lnTo>
                <a:lnTo>
                  <a:pt x="333" y="710"/>
                </a:lnTo>
                <a:lnTo>
                  <a:pt x="345" y="710"/>
                </a:lnTo>
                <a:lnTo>
                  <a:pt x="359" y="710"/>
                </a:lnTo>
                <a:lnTo>
                  <a:pt x="390" y="710"/>
                </a:lnTo>
                <a:lnTo>
                  <a:pt x="426" y="710"/>
                </a:lnTo>
                <a:lnTo>
                  <a:pt x="465" y="710"/>
                </a:lnTo>
                <a:lnTo>
                  <a:pt x="504" y="710"/>
                </a:lnTo>
                <a:lnTo>
                  <a:pt x="539" y="710"/>
                </a:lnTo>
                <a:lnTo>
                  <a:pt x="572" y="710"/>
                </a:lnTo>
                <a:lnTo>
                  <a:pt x="595" y="710"/>
                </a:lnTo>
                <a:lnTo>
                  <a:pt x="609" y="710"/>
                </a:lnTo>
                <a:lnTo>
                  <a:pt x="617" y="709"/>
                </a:lnTo>
                <a:lnTo>
                  <a:pt x="625" y="707"/>
                </a:lnTo>
                <a:lnTo>
                  <a:pt x="630" y="702"/>
                </a:lnTo>
                <a:lnTo>
                  <a:pt x="635" y="698"/>
                </a:lnTo>
                <a:lnTo>
                  <a:pt x="638" y="693"/>
                </a:lnTo>
                <a:lnTo>
                  <a:pt x="640" y="687"/>
                </a:lnTo>
                <a:lnTo>
                  <a:pt x="641" y="682"/>
                </a:lnTo>
                <a:lnTo>
                  <a:pt x="641" y="678"/>
                </a:lnTo>
                <a:lnTo>
                  <a:pt x="641" y="672"/>
                </a:lnTo>
                <a:lnTo>
                  <a:pt x="641" y="664"/>
                </a:lnTo>
                <a:lnTo>
                  <a:pt x="641" y="654"/>
                </a:lnTo>
                <a:lnTo>
                  <a:pt x="641" y="642"/>
                </a:lnTo>
                <a:lnTo>
                  <a:pt x="647" y="642"/>
                </a:lnTo>
                <a:lnTo>
                  <a:pt x="650" y="642"/>
                </a:lnTo>
                <a:lnTo>
                  <a:pt x="655" y="642"/>
                </a:lnTo>
                <a:lnTo>
                  <a:pt x="663" y="642"/>
                </a:lnTo>
                <a:lnTo>
                  <a:pt x="684" y="642"/>
                </a:lnTo>
                <a:lnTo>
                  <a:pt x="708" y="642"/>
                </a:lnTo>
                <a:lnTo>
                  <a:pt x="737" y="642"/>
                </a:lnTo>
                <a:lnTo>
                  <a:pt x="768" y="642"/>
                </a:lnTo>
                <a:lnTo>
                  <a:pt x="800" y="642"/>
                </a:lnTo>
                <a:lnTo>
                  <a:pt x="829" y="642"/>
                </a:lnTo>
                <a:lnTo>
                  <a:pt x="855" y="642"/>
                </a:lnTo>
                <a:lnTo>
                  <a:pt x="873" y="642"/>
                </a:lnTo>
                <a:lnTo>
                  <a:pt x="884" y="642"/>
                </a:lnTo>
                <a:lnTo>
                  <a:pt x="892" y="642"/>
                </a:lnTo>
                <a:lnTo>
                  <a:pt x="897" y="640"/>
                </a:lnTo>
                <a:lnTo>
                  <a:pt x="902" y="637"/>
                </a:lnTo>
                <a:lnTo>
                  <a:pt x="906" y="632"/>
                </a:lnTo>
                <a:lnTo>
                  <a:pt x="908" y="629"/>
                </a:lnTo>
                <a:lnTo>
                  <a:pt x="910" y="625"/>
                </a:lnTo>
                <a:lnTo>
                  <a:pt x="911" y="620"/>
                </a:lnTo>
                <a:lnTo>
                  <a:pt x="911" y="616"/>
                </a:lnTo>
                <a:lnTo>
                  <a:pt x="911" y="603"/>
                </a:lnTo>
                <a:lnTo>
                  <a:pt x="911" y="584"/>
                </a:lnTo>
                <a:lnTo>
                  <a:pt x="911" y="563"/>
                </a:lnTo>
                <a:lnTo>
                  <a:pt x="911" y="548"/>
                </a:lnTo>
                <a:lnTo>
                  <a:pt x="910" y="543"/>
                </a:lnTo>
                <a:lnTo>
                  <a:pt x="909" y="536"/>
                </a:lnTo>
                <a:lnTo>
                  <a:pt x="907" y="531"/>
                </a:lnTo>
                <a:lnTo>
                  <a:pt x="903" y="525"/>
                </a:lnTo>
                <a:lnTo>
                  <a:pt x="899" y="519"/>
                </a:lnTo>
                <a:lnTo>
                  <a:pt x="894" y="515"/>
                </a:lnTo>
                <a:lnTo>
                  <a:pt x="887" y="510"/>
                </a:lnTo>
                <a:lnTo>
                  <a:pt x="880" y="506"/>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6600">
              <a:cs typeface="+mn-ea"/>
              <a:sym typeface="+mn-lt"/>
            </a:endParaRPr>
          </a:p>
        </p:txBody>
      </p:sp>
      <p:sp>
        <p:nvSpPr>
          <p:cNvPr id="34" name="TextBox 64">
            <a:extLst>
              <a:ext uri="{FF2B5EF4-FFF2-40B4-BE49-F238E27FC236}">
                <a16:creationId xmlns:a16="http://schemas.microsoft.com/office/drawing/2014/main" xmlns="" id="{07F9FFF8-F198-4FE9-9549-22C04B2A9A7D}"/>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351648791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ppt_x"/>
                                          </p:val>
                                        </p:tav>
                                        <p:tav tm="100000">
                                          <p:val>
                                            <p:strVal val="#ppt_x"/>
                                          </p:val>
                                        </p:tav>
                                      </p:tavLst>
                                    </p:anim>
                                    <p:anim calcmode="lin" valueType="num">
                                      <p:cBhvr additive="base">
                                        <p:cTn id="4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8" grpId="0"/>
      <p:bldP spid="19" grpId="0"/>
      <p:bldP spid="20" grpId="0"/>
      <p:bldP spid="21" grpId="0"/>
      <p:bldP spid="22" grpId="0"/>
      <p:bldP spid="23" grpId="0"/>
      <p:bldP spid="24" grpId="0"/>
      <p:bldP spid="25" grpId="0"/>
      <p:bldP spid="26" grpId="0" animBg="1"/>
      <p:bldP spid="27"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7904B7A2-1821-4AF5-8EF7-B07D12924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xmlns="" id="{99471ED7-FA2B-4274-9E19-4F98604831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81430"/>
            <a:ext cx="12192000" cy="6095140"/>
          </a:xfrm>
          <a:prstGeom prst="rect">
            <a:avLst/>
          </a:prstGeom>
        </p:spPr>
      </p:pic>
      <p:sp>
        <p:nvSpPr>
          <p:cNvPr id="9" name="TextBox 64">
            <a:extLst>
              <a:ext uri="{FF2B5EF4-FFF2-40B4-BE49-F238E27FC236}">
                <a16:creationId xmlns:a16="http://schemas.microsoft.com/office/drawing/2014/main" xmlns="" id="{6FFDC2AC-5BCC-4437-91D7-85D12EE12BEA}"/>
              </a:ext>
            </a:extLst>
          </p:cNvPr>
          <p:cNvSpPr txBox="1"/>
          <p:nvPr/>
        </p:nvSpPr>
        <p:spPr>
          <a:xfrm>
            <a:off x="4298991" y="2669519"/>
            <a:ext cx="3262432"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6000" dirty="0">
                <a:solidFill>
                  <a:schemeClr val="bg1"/>
                </a:solidFill>
                <a:cs typeface="+mn-ea"/>
                <a:sym typeface="+mn-lt"/>
              </a:rPr>
              <a:t>输入标题</a:t>
            </a:r>
            <a:endParaRPr lang="en-US" altLang="zh-CN" sz="6000" dirty="0">
              <a:solidFill>
                <a:schemeClr val="bg1"/>
              </a:solidFill>
              <a:cs typeface="+mn-ea"/>
              <a:sym typeface="+mn-lt"/>
            </a:endParaRPr>
          </a:p>
        </p:txBody>
      </p:sp>
      <p:sp>
        <p:nvSpPr>
          <p:cNvPr id="11" name="椭圆 10">
            <a:extLst>
              <a:ext uri="{FF2B5EF4-FFF2-40B4-BE49-F238E27FC236}">
                <a16:creationId xmlns:a16="http://schemas.microsoft.com/office/drawing/2014/main" xmlns="" id="{2C19F6D5-80A7-4A84-9EEE-073C62B6758E}"/>
              </a:ext>
            </a:extLst>
          </p:cNvPr>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75734E01-C78E-494B-A7E2-4AA308F3EB6E}"/>
              </a:ext>
            </a:extLst>
          </p:cNvPr>
          <p:cNvSpPr txBox="1"/>
          <p:nvPr/>
        </p:nvSpPr>
        <p:spPr>
          <a:xfrm>
            <a:off x="4365303" y="3528702"/>
            <a:ext cx="5776686" cy="1061829"/>
          </a:xfrm>
          <a:prstGeom prst="rect">
            <a:avLst/>
          </a:prstGeom>
          <a:noFill/>
        </p:spPr>
        <p:txBody>
          <a:bodyPr wrap="square" rtlCol="0">
            <a:spAutoFit/>
          </a:bodyPr>
          <a:lstStyle/>
          <a:p>
            <a:pPr>
              <a:lnSpc>
                <a:spcPct val="150000"/>
              </a:lnSpc>
            </a:pPr>
            <a:r>
              <a:rPr lang="en-US" altLang="zh-CN" sz="1400" dirty="0">
                <a:solidFill>
                  <a:schemeClr val="bg1"/>
                </a:solidFill>
                <a:cs typeface="+mn-ea"/>
                <a:sym typeface="+mn-lt"/>
              </a:rPr>
              <a:t> Life isn't about waiting for the storm to pass. it's about learning to dance Life isn't it's about learning to dance in the rain. in the rain.</a:t>
            </a:r>
            <a:endParaRPr lang="zh-CN" altLang="en-US" sz="1400" dirty="0">
              <a:solidFill>
                <a:schemeClr val="bg1"/>
              </a:solidFill>
              <a:cs typeface="+mn-ea"/>
              <a:sym typeface="+mn-lt"/>
            </a:endParaRPr>
          </a:p>
        </p:txBody>
      </p:sp>
      <p:sp>
        <p:nvSpPr>
          <p:cNvPr id="13" name="文本框 12">
            <a:extLst>
              <a:ext uri="{FF2B5EF4-FFF2-40B4-BE49-F238E27FC236}">
                <a16:creationId xmlns:a16="http://schemas.microsoft.com/office/drawing/2014/main" xmlns="" id="{79B1CCCE-C9DE-4049-8ADC-FE33B3FF2259}"/>
              </a:ext>
            </a:extLst>
          </p:cNvPr>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600" normalizeH="0" baseline="0" noProof="0" dirty="0">
                <a:ln>
                  <a:noFill/>
                </a:ln>
                <a:solidFill>
                  <a:schemeClr val="bg1"/>
                </a:solidFill>
                <a:effectLst/>
                <a:uLnTx/>
                <a:uFillTx/>
                <a:cs typeface="+mn-ea"/>
                <a:sym typeface="+mn-lt"/>
              </a:rPr>
              <a:t>PART 04</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Freeform 129">
            <a:extLst>
              <a:ext uri="{FF2B5EF4-FFF2-40B4-BE49-F238E27FC236}">
                <a16:creationId xmlns:a16="http://schemas.microsoft.com/office/drawing/2014/main" xmlns="" id="{4FAB0903-3949-44AE-8FD5-8FE8022C654B}"/>
              </a:ext>
            </a:extLst>
          </p:cNvPr>
          <p:cNvSpPr>
            <a:spLocks noChangeAspect="1" noEditPoints="1"/>
          </p:cNvSpPr>
          <p:nvPr/>
        </p:nvSpPr>
        <p:spPr bwMode="auto">
          <a:xfrm>
            <a:off x="1970847" y="2728510"/>
            <a:ext cx="1400981" cy="1400981"/>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alpha val="85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a:cs typeface="+mn-ea"/>
              <a:sym typeface="+mn-lt"/>
            </a:endParaRPr>
          </a:p>
        </p:txBody>
      </p:sp>
    </p:spTree>
    <p:extLst>
      <p:ext uri="{BB962C8B-B14F-4D97-AF65-F5344CB8AC3E}">
        <p14:creationId xmlns:p14="http://schemas.microsoft.com/office/powerpoint/2010/main" val="304493234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P spid="13"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4C7DC67A-38D9-4E31-8F4A-A4C22B9726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81430"/>
            <a:ext cx="12192000" cy="6095140"/>
          </a:xfrm>
          <a:prstGeom prst="rect">
            <a:avLst/>
          </a:prstGeom>
        </p:spPr>
      </p:pic>
      <p:sp>
        <p:nvSpPr>
          <p:cNvPr id="4" name="PA-文本框 28">
            <a:extLst>
              <a:ext uri="{FF2B5EF4-FFF2-40B4-BE49-F238E27FC236}">
                <a16:creationId xmlns:a16="http://schemas.microsoft.com/office/drawing/2014/main" xmlns="" id="{A72F8BDB-2209-4D03-A292-3E0F3FF04367}"/>
              </a:ext>
            </a:extLst>
          </p:cNvPr>
          <p:cNvSpPr txBox="1"/>
          <p:nvPr>
            <p:custDataLst>
              <p:tags r:id="rId1"/>
            </p:custDataLst>
          </p:nvPr>
        </p:nvSpPr>
        <p:spPr>
          <a:xfrm>
            <a:off x="1142426" y="918672"/>
            <a:ext cx="3172022" cy="769441"/>
          </a:xfrm>
          <a:prstGeom prst="rect">
            <a:avLst/>
          </a:prstGeom>
          <a:noFill/>
        </p:spPr>
        <p:txBody>
          <a:bodyPr wrap="none" rtlCol="0">
            <a:spAutoFit/>
          </a:bodyPr>
          <a:lstStyle/>
          <a:p>
            <a:pPr algn="l"/>
            <a:r>
              <a:rPr lang="zh-CN" altLang="en-US" sz="4400" dirty="0">
                <a:gradFill flip="none" rotWithShape="1">
                  <a:gsLst>
                    <a:gs pos="0">
                      <a:schemeClr val="bg1"/>
                    </a:gs>
                    <a:gs pos="100000">
                      <a:srgbClr val="90D5F4"/>
                    </a:gs>
                  </a:gsLst>
                  <a:lin ang="5400000" scaled="1"/>
                  <a:tileRect/>
                </a:gradFill>
                <a:cs typeface="+mn-ea"/>
                <a:sym typeface="+mn-lt"/>
              </a:rPr>
              <a:t>目录</a:t>
            </a:r>
            <a:r>
              <a:rPr lang="en-US" altLang="zh-CN" sz="4400" dirty="0">
                <a:gradFill flip="none" rotWithShape="1">
                  <a:gsLst>
                    <a:gs pos="0">
                      <a:schemeClr val="bg1"/>
                    </a:gs>
                    <a:gs pos="100000">
                      <a:srgbClr val="90D5F4"/>
                    </a:gs>
                  </a:gsLst>
                  <a:lin ang="5400000" scaled="1"/>
                  <a:tileRect/>
                </a:gradFill>
                <a:cs typeface="+mn-ea"/>
                <a:sym typeface="+mn-lt"/>
              </a:rPr>
              <a:t> </a:t>
            </a:r>
            <a:r>
              <a:rPr lang="en-US" altLang="zh-CN" sz="3600" dirty="0">
                <a:gradFill flip="none" rotWithShape="1">
                  <a:gsLst>
                    <a:gs pos="0">
                      <a:schemeClr val="bg1"/>
                    </a:gs>
                    <a:gs pos="100000">
                      <a:srgbClr val="90D5F4"/>
                    </a:gs>
                  </a:gsLst>
                  <a:lin ang="5400000" scaled="1"/>
                  <a:tileRect/>
                </a:gradFill>
                <a:cs typeface="+mn-ea"/>
                <a:sym typeface="+mn-lt"/>
              </a:rPr>
              <a:t>content</a:t>
            </a:r>
            <a:endParaRPr lang="zh-CN" altLang="en-US" sz="3600" dirty="0">
              <a:gradFill flip="none" rotWithShape="1">
                <a:gsLst>
                  <a:gs pos="0">
                    <a:schemeClr val="bg1"/>
                  </a:gs>
                  <a:gs pos="100000">
                    <a:srgbClr val="90D5F4"/>
                  </a:gs>
                </a:gsLst>
                <a:lin ang="5400000" scaled="1"/>
                <a:tileRect/>
              </a:gradFill>
              <a:cs typeface="+mn-ea"/>
              <a:sym typeface="+mn-lt"/>
            </a:endParaRPr>
          </a:p>
        </p:txBody>
      </p:sp>
      <p:sp>
        <p:nvSpPr>
          <p:cNvPr id="7" name="文本框 6">
            <a:extLst>
              <a:ext uri="{FF2B5EF4-FFF2-40B4-BE49-F238E27FC236}">
                <a16:creationId xmlns:a16="http://schemas.microsoft.com/office/drawing/2014/main" xmlns="" id="{73A6996E-5A30-4631-B162-046CAC9AD543}"/>
              </a:ext>
            </a:extLst>
          </p:cNvPr>
          <p:cNvSpPr txBox="1"/>
          <p:nvPr/>
        </p:nvSpPr>
        <p:spPr>
          <a:xfrm>
            <a:off x="3007879"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600" normalizeH="0" baseline="0" noProof="0" dirty="0">
                <a:ln>
                  <a:noFill/>
                </a:ln>
                <a:solidFill>
                  <a:schemeClr val="bg1"/>
                </a:solidFill>
                <a:effectLst/>
                <a:uLnTx/>
                <a:uFillTx/>
                <a:cs typeface="+mn-ea"/>
                <a:sym typeface="+mn-lt"/>
              </a:rPr>
              <a:t>PART 01</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8" name="TextBox 64">
            <a:extLst>
              <a:ext uri="{FF2B5EF4-FFF2-40B4-BE49-F238E27FC236}">
                <a16:creationId xmlns:a16="http://schemas.microsoft.com/office/drawing/2014/main" xmlns="" id="{9E806AC9-E3C5-4557-87F0-E8E053AC7D21}"/>
              </a:ext>
            </a:extLst>
          </p:cNvPr>
          <p:cNvSpPr txBox="1"/>
          <p:nvPr/>
        </p:nvSpPr>
        <p:spPr>
          <a:xfrm>
            <a:off x="3007879" y="3483040"/>
            <a:ext cx="3375746" cy="646331"/>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cs typeface="+mn-ea"/>
                <a:sym typeface="+mn-lt"/>
              </a:rPr>
              <a:t>输入标题</a:t>
            </a:r>
            <a:endParaRPr lang="en-US" altLang="zh-CN" sz="3600" dirty="0">
              <a:solidFill>
                <a:schemeClr val="bg1"/>
              </a:solidFill>
              <a:effectLst>
                <a:outerShdw blurRad="38100" dist="25400" dir="2700000" algn="tl" rotWithShape="0">
                  <a:prstClr val="black">
                    <a:alpha val="40000"/>
                  </a:prstClr>
                </a:outerShdw>
              </a:effectLst>
              <a:cs typeface="+mn-ea"/>
              <a:sym typeface="+mn-lt"/>
            </a:endParaRPr>
          </a:p>
        </p:txBody>
      </p:sp>
      <p:sp>
        <p:nvSpPr>
          <p:cNvPr id="9" name="任意多边形 21">
            <a:extLst>
              <a:ext uri="{FF2B5EF4-FFF2-40B4-BE49-F238E27FC236}">
                <a16:creationId xmlns:a16="http://schemas.microsoft.com/office/drawing/2014/main" xmlns="" id="{9F3D0A77-08AD-4037-8593-65C229EF88D6}"/>
              </a:ext>
            </a:extLst>
          </p:cNvPr>
          <p:cNvSpPr>
            <a:spLocks noChangeAspect="1"/>
          </p:cNvSpPr>
          <p:nvPr/>
        </p:nvSpPr>
        <p:spPr bwMode="auto">
          <a:xfrm>
            <a:off x="2059908" y="3374586"/>
            <a:ext cx="533653" cy="517709"/>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200">
              <a:solidFill>
                <a:schemeClr val="bg1"/>
              </a:solidFill>
              <a:cs typeface="+mn-ea"/>
              <a:sym typeface="+mn-lt"/>
            </a:endParaRPr>
          </a:p>
        </p:txBody>
      </p:sp>
      <p:sp>
        <p:nvSpPr>
          <p:cNvPr id="10" name="Freeform 168">
            <a:extLst>
              <a:ext uri="{FF2B5EF4-FFF2-40B4-BE49-F238E27FC236}">
                <a16:creationId xmlns:a16="http://schemas.microsoft.com/office/drawing/2014/main" xmlns="" id="{894E5683-27F4-413B-ADB2-893889265639}"/>
              </a:ext>
            </a:extLst>
          </p:cNvPr>
          <p:cNvSpPr>
            <a:spLocks noChangeAspect="1" noEditPoints="1"/>
          </p:cNvSpPr>
          <p:nvPr/>
        </p:nvSpPr>
        <p:spPr bwMode="auto">
          <a:xfrm>
            <a:off x="2059908" y="4744291"/>
            <a:ext cx="568238" cy="517709"/>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solidFill>
                <a:schemeClr val="bg1"/>
              </a:solidFill>
              <a:cs typeface="+mn-ea"/>
              <a:sym typeface="+mn-lt"/>
            </a:endParaRPr>
          </a:p>
        </p:txBody>
      </p:sp>
      <p:sp>
        <p:nvSpPr>
          <p:cNvPr id="11" name="文本框 10">
            <a:extLst>
              <a:ext uri="{FF2B5EF4-FFF2-40B4-BE49-F238E27FC236}">
                <a16:creationId xmlns:a16="http://schemas.microsoft.com/office/drawing/2014/main" xmlns="" id="{E4A1AE5A-5A94-4856-B665-A21A7E65F457}"/>
              </a:ext>
            </a:extLst>
          </p:cNvPr>
          <p:cNvSpPr txBox="1"/>
          <p:nvPr/>
        </p:nvSpPr>
        <p:spPr>
          <a:xfrm>
            <a:off x="3026696" y="4536356"/>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600" normalizeH="0" baseline="0" noProof="0" dirty="0">
                <a:ln>
                  <a:noFill/>
                </a:ln>
                <a:solidFill>
                  <a:schemeClr val="bg1"/>
                </a:solidFill>
                <a:effectLst/>
                <a:uLnTx/>
                <a:uFillTx/>
                <a:cs typeface="+mn-ea"/>
                <a:sym typeface="+mn-lt"/>
              </a:rPr>
              <a:t>PART 02</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2" name="TextBox 64">
            <a:extLst>
              <a:ext uri="{FF2B5EF4-FFF2-40B4-BE49-F238E27FC236}">
                <a16:creationId xmlns:a16="http://schemas.microsoft.com/office/drawing/2014/main" xmlns="" id="{5F221886-640D-40E1-9889-0205A2BF7DE5}"/>
              </a:ext>
            </a:extLst>
          </p:cNvPr>
          <p:cNvSpPr txBox="1"/>
          <p:nvPr/>
        </p:nvSpPr>
        <p:spPr>
          <a:xfrm>
            <a:off x="3026696" y="4905688"/>
            <a:ext cx="3375746" cy="646331"/>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cs typeface="+mn-ea"/>
                <a:sym typeface="+mn-lt"/>
              </a:rPr>
              <a:t>输入标题</a:t>
            </a:r>
            <a:endParaRPr lang="en-US" altLang="zh-CN" sz="3600" dirty="0">
              <a:solidFill>
                <a:schemeClr val="bg1"/>
              </a:solidFill>
              <a:effectLst>
                <a:outerShdw blurRad="38100" dist="25400" dir="2700000" algn="tl" rotWithShape="0">
                  <a:prstClr val="black">
                    <a:alpha val="40000"/>
                  </a:prstClr>
                </a:outerShdw>
              </a:effectLst>
              <a:cs typeface="+mn-ea"/>
              <a:sym typeface="+mn-lt"/>
            </a:endParaRPr>
          </a:p>
        </p:txBody>
      </p:sp>
      <p:sp>
        <p:nvSpPr>
          <p:cNvPr id="13" name="任意多边形 23">
            <a:extLst>
              <a:ext uri="{FF2B5EF4-FFF2-40B4-BE49-F238E27FC236}">
                <a16:creationId xmlns:a16="http://schemas.microsoft.com/office/drawing/2014/main" xmlns="" id="{A2AF61F3-771A-4093-903F-30A5109C1A44}"/>
              </a:ext>
            </a:extLst>
          </p:cNvPr>
          <p:cNvSpPr>
            <a:spLocks noChangeAspect="1"/>
          </p:cNvSpPr>
          <p:nvPr/>
        </p:nvSpPr>
        <p:spPr bwMode="auto">
          <a:xfrm>
            <a:off x="7036744" y="3362354"/>
            <a:ext cx="691052" cy="517709"/>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sz="1400">
              <a:cs typeface="+mn-ea"/>
              <a:sym typeface="+mn-lt"/>
            </a:endParaRPr>
          </a:p>
        </p:txBody>
      </p:sp>
      <p:sp>
        <p:nvSpPr>
          <p:cNvPr id="14" name="文本框 13">
            <a:extLst>
              <a:ext uri="{FF2B5EF4-FFF2-40B4-BE49-F238E27FC236}">
                <a16:creationId xmlns:a16="http://schemas.microsoft.com/office/drawing/2014/main" xmlns="" id="{2E0C2EB7-02CB-4F92-BD38-11F274E7D3B9}"/>
              </a:ext>
            </a:extLst>
          </p:cNvPr>
          <p:cNvSpPr txBox="1"/>
          <p:nvPr/>
        </p:nvSpPr>
        <p:spPr>
          <a:xfrm>
            <a:off x="8076747"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600" normalizeH="0" baseline="0" noProof="0" dirty="0">
                <a:ln>
                  <a:noFill/>
                </a:ln>
                <a:solidFill>
                  <a:schemeClr val="bg1"/>
                </a:solidFill>
                <a:effectLst/>
                <a:uLnTx/>
                <a:uFillTx/>
                <a:cs typeface="+mn-ea"/>
                <a:sym typeface="+mn-lt"/>
              </a:rPr>
              <a:t>PART 03</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5" name="TextBox 64">
            <a:extLst>
              <a:ext uri="{FF2B5EF4-FFF2-40B4-BE49-F238E27FC236}">
                <a16:creationId xmlns:a16="http://schemas.microsoft.com/office/drawing/2014/main" xmlns="" id="{41558002-94B5-422D-9F55-C2FF2C8A57EA}"/>
              </a:ext>
            </a:extLst>
          </p:cNvPr>
          <p:cNvSpPr txBox="1"/>
          <p:nvPr/>
        </p:nvSpPr>
        <p:spPr>
          <a:xfrm>
            <a:off x="8076747" y="3483040"/>
            <a:ext cx="3375746" cy="646331"/>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cs typeface="+mn-ea"/>
                <a:sym typeface="+mn-lt"/>
              </a:rPr>
              <a:t>输入标题</a:t>
            </a:r>
            <a:endParaRPr lang="en-US" altLang="zh-CN" sz="3600" dirty="0">
              <a:solidFill>
                <a:schemeClr val="bg1"/>
              </a:solidFill>
              <a:effectLst>
                <a:outerShdw blurRad="38100" dist="25400" dir="2700000" algn="tl" rotWithShape="0">
                  <a:prstClr val="black">
                    <a:alpha val="40000"/>
                  </a:prstClr>
                </a:outerShdw>
              </a:effectLst>
              <a:cs typeface="+mn-ea"/>
              <a:sym typeface="+mn-lt"/>
            </a:endParaRPr>
          </a:p>
        </p:txBody>
      </p:sp>
      <p:sp>
        <p:nvSpPr>
          <p:cNvPr id="16" name="Freeform 129">
            <a:extLst>
              <a:ext uri="{FF2B5EF4-FFF2-40B4-BE49-F238E27FC236}">
                <a16:creationId xmlns:a16="http://schemas.microsoft.com/office/drawing/2014/main" xmlns="" id="{A3F5A678-7B1B-4B58-B0AD-C60F8D854889}"/>
              </a:ext>
            </a:extLst>
          </p:cNvPr>
          <p:cNvSpPr>
            <a:spLocks noChangeAspect="1" noEditPoints="1"/>
          </p:cNvSpPr>
          <p:nvPr/>
        </p:nvSpPr>
        <p:spPr bwMode="auto">
          <a:xfrm>
            <a:off x="7141949" y="4808039"/>
            <a:ext cx="517711" cy="517708"/>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cs typeface="+mn-ea"/>
              <a:sym typeface="+mn-lt"/>
            </a:endParaRPr>
          </a:p>
        </p:txBody>
      </p:sp>
      <p:sp>
        <p:nvSpPr>
          <p:cNvPr id="17" name="文本框 16">
            <a:extLst>
              <a:ext uri="{FF2B5EF4-FFF2-40B4-BE49-F238E27FC236}">
                <a16:creationId xmlns:a16="http://schemas.microsoft.com/office/drawing/2014/main" xmlns="" id="{538FAD61-F06B-4750-B146-D3D24E892461}"/>
              </a:ext>
            </a:extLst>
          </p:cNvPr>
          <p:cNvSpPr txBox="1"/>
          <p:nvPr/>
        </p:nvSpPr>
        <p:spPr>
          <a:xfrm>
            <a:off x="8076747" y="4559625"/>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600" normalizeH="0" baseline="0" noProof="0" dirty="0">
                <a:ln>
                  <a:noFill/>
                </a:ln>
                <a:solidFill>
                  <a:schemeClr val="bg1"/>
                </a:solidFill>
                <a:effectLst/>
                <a:uLnTx/>
                <a:uFillTx/>
                <a:cs typeface="+mn-ea"/>
                <a:sym typeface="+mn-lt"/>
              </a:rPr>
              <a:t>PART 04</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8" name="TextBox 64">
            <a:extLst>
              <a:ext uri="{FF2B5EF4-FFF2-40B4-BE49-F238E27FC236}">
                <a16:creationId xmlns:a16="http://schemas.microsoft.com/office/drawing/2014/main" xmlns="" id="{C077C0D9-22C9-4507-AC9B-4C30CB999651}"/>
              </a:ext>
            </a:extLst>
          </p:cNvPr>
          <p:cNvSpPr txBox="1"/>
          <p:nvPr/>
        </p:nvSpPr>
        <p:spPr>
          <a:xfrm>
            <a:off x="8076747" y="4928957"/>
            <a:ext cx="3375746" cy="646331"/>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cs typeface="+mn-ea"/>
                <a:sym typeface="+mn-lt"/>
              </a:rPr>
              <a:t>输入标题</a:t>
            </a:r>
            <a:endParaRPr lang="en-US" altLang="zh-CN" sz="3600" dirty="0">
              <a:solidFill>
                <a:schemeClr val="bg1"/>
              </a:solidFill>
              <a:effectLst>
                <a:outerShdw blurRad="38100" dist="25400" dir="2700000" algn="tl" rotWithShape="0">
                  <a:prstClr val="black">
                    <a:alpha val="40000"/>
                  </a:prstClr>
                </a:outerShdw>
              </a:effectLst>
              <a:cs typeface="+mn-ea"/>
              <a:sym typeface="+mn-lt"/>
            </a:endParaRPr>
          </a:p>
        </p:txBody>
      </p:sp>
      <p:pic>
        <p:nvPicPr>
          <p:cNvPr id="19" name="图片 18">
            <a:extLst>
              <a:ext uri="{FF2B5EF4-FFF2-40B4-BE49-F238E27FC236}">
                <a16:creationId xmlns:a16="http://schemas.microsoft.com/office/drawing/2014/main" xmlns="" id="{60C03D06-64C9-4F40-B136-E24813EF1B0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3367" y="409665"/>
            <a:ext cx="1974779" cy="1895544"/>
          </a:xfrm>
          <a:prstGeom prst="rect">
            <a:avLst/>
          </a:prstGeom>
        </p:spPr>
      </p:pic>
    </p:spTree>
    <p:extLst>
      <p:ext uri="{BB962C8B-B14F-4D97-AF65-F5344CB8AC3E}">
        <p14:creationId xmlns:p14="http://schemas.microsoft.com/office/powerpoint/2010/main" val="1676198133"/>
      </p:ext>
    </p:extLst>
  </p:cSld>
  <p:clrMapOvr>
    <a:masterClrMapping/>
  </p:clrMapOvr>
  <p:transition spd="slow" advTm="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par>
                          <p:cTn id="13" fill="hold">
                            <p:stCondLst>
                              <p:cond delay="750"/>
                            </p:stCondLst>
                            <p:childTnLst>
                              <p:par>
                                <p:cTn id="14" presetID="1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750"/>
                            </p:stCondLst>
                            <p:childTnLst>
                              <p:par>
                                <p:cTn id="23" presetID="26" presetClass="emph" presetSubtype="0" fill="hold" grpId="1" nodeType="afterEffect">
                                  <p:stCondLst>
                                    <p:cond delay="0"/>
                                  </p:stCondLst>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par>
                          <p:cTn id="26" fill="hold">
                            <p:stCondLst>
                              <p:cond delay="225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2750"/>
                            </p:stCondLst>
                            <p:childTnLst>
                              <p:par>
                                <p:cTn id="31" presetID="26" presetClass="emph" presetSubtype="0" fill="hold" grpId="1" nodeType="after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750"/>
                                        <p:tgtEl>
                                          <p:spTgt spid="11"/>
                                        </p:tgtEl>
                                      </p:cBhvr>
                                    </p:animEffect>
                                  </p:childTnLst>
                                </p:cTn>
                              </p:par>
                            </p:childTnLst>
                          </p:cTn>
                        </p:par>
                        <p:par>
                          <p:cTn id="39" fill="hold">
                            <p:stCondLst>
                              <p:cond delay="750"/>
                            </p:stCondLst>
                            <p:childTnLst>
                              <p:par>
                                <p:cTn id="40" presetID="1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ppt_y</p:attrName>
                                        </p:attrNameLst>
                                      </p:cBhvr>
                                      <p:tavLst>
                                        <p:tav tm="0">
                                          <p:val>
                                            <p:strVal val="#ppt_y-#ppt_h*1.125000"/>
                                          </p:val>
                                        </p:tav>
                                        <p:tav tm="100000">
                                          <p:val>
                                            <p:strVal val="#ppt_y"/>
                                          </p:val>
                                        </p:tav>
                                      </p:tavLst>
                                    </p:anim>
                                    <p:animEffect transition="in" filter="wipe(down)">
                                      <p:cBhvr>
                                        <p:cTn id="43" dur="500"/>
                                        <p:tgtEl>
                                          <p:spTgt spid="12"/>
                                        </p:tgtEl>
                                      </p:cBhvr>
                                    </p:animEffect>
                                  </p:childTnLst>
                                </p:cTn>
                              </p:par>
                            </p:childTnLst>
                          </p:cTn>
                        </p:par>
                        <p:par>
                          <p:cTn id="44" fill="hold">
                            <p:stCondLst>
                              <p:cond delay="125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1750"/>
                            </p:stCondLst>
                            <p:childTnLst>
                              <p:par>
                                <p:cTn id="49" presetID="26" presetClass="emph" presetSubtype="0" fill="hold" grpId="1" nodeType="afterEffect">
                                  <p:stCondLst>
                                    <p:cond delay="0"/>
                                  </p:stCondLst>
                                  <p:childTnLst>
                                    <p:animEffect transition="out" filter="fade">
                                      <p:cBhvr>
                                        <p:cTn id="50" dur="500" tmFilter="0, 0; .2, .5; .8, .5; 1, 0"/>
                                        <p:tgtEl>
                                          <p:spTgt spid="13"/>
                                        </p:tgtEl>
                                      </p:cBhvr>
                                    </p:animEffect>
                                    <p:animScale>
                                      <p:cBhvr>
                                        <p:cTn id="51" dur="250" autoRev="1" fill="hold"/>
                                        <p:tgtEl>
                                          <p:spTgt spid="13"/>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750"/>
                                        <p:tgtEl>
                                          <p:spTgt spid="14"/>
                                        </p:tgtEl>
                                      </p:cBhvr>
                                    </p:animEffect>
                                  </p:childTnLst>
                                </p:cTn>
                              </p:par>
                            </p:childTnLst>
                          </p:cTn>
                        </p:par>
                        <p:par>
                          <p:cTn id="57" fill="hold">
                            <p:stCondLst>
                              <p:cond delay="750"/>
                            </p:stCondLst>
                            <p:childTnLst>
                              <p:par>
                                <p:cTn id="58" presetID="12" presetClass="entr" presetSubtype="1"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p:tgtEl>
                                          <p:spTgt spid="15"/>
                                        </p:tgtEl>
                                        <p:attrNameLst>
                                          <p:attrName>ppt_y</p:attrName>
                                        </p:attrNameLst>
                                      </p:cBhvr>
                                      <p:tavLst>
                                        <p:tav tm="0">
                                          <p:val>
                                            <p:strVal val="#ppt_y-#ppt_h*1.125000"/>
                                          </p:val>
                                        </p:tav>
                                        <p:tav tm="100000">
                                          <p:val>
                                            <p:strVal val="#ppt_y"/>
                                          </p:val>
                                        </p:tav>
                                      </p:tavLst>
                                    </p:anim>
                                    <p:animEffect transition="in" filter="wipe(down)">
                                      <p:cBhvr>
                                        <p:cTn id="61" dur="500"/>
                                        <p:tgtEl>
                                          <p:spTgt spid="15"/>
                                        </p:tgtEl>
                                      </p:cBhvr>
                                    </p:animEffect>
                                  </p:childTnLst>
                                </p:cTn>
                              </p:par>
                            </p:childTnLst>
                          </p:cTn>
                        </p:par>
                        <p:par>
                          <p:cTn id="62" fill="hold">
                            <p:stCondLst>
                              <p:cond delay="1250"/>
                            </p:stCondLst>
                            <p:childTnLst>
                              <p:par>
                                <p:cTn id="63" presetID="10" presetClass="entr" presetSubtype="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1750"/>
                            </p:stCondLst>
                            <p:childTnLst>
                              <p:par>
                                <p:cTn id="67" presetID="26" presetClass="emph" presetSubtype="0" fill="hold" grpId="1" nodeType="afterEffect">
                                  <p:stCondLst>
                                    <p:cond delay="0"/>
                                  </p:stCondLst>
                                  <p:childTnLst>
                                    <p:animEffect transition="out" filter="fade">
                                      <p:cBhvr>
                                        <p:cTn id="68" dur="500" tmFilter="0, 0; .2, .5; .8, .5; 1, 0"/>
                                        <p:tgtEl>
                                          <p:spTgt spid="16"/>
                                        </p:tgtEl>
                                      </p:cBhvr>
                                    </p:animEffect>
                                    <p:animScale>
                                      <p:cBhvr>
                                        <p:cTn id="69" dur="250" autoRev="1" fill="hold"/>
                                        <p:tgtEl>
                                          <p:spTgt spid="16"/>
                                        </p:tgtEl>
                                      </p:cBhvr>
                                      <p:by x="105000" y="105000"/>
                                    </p:animScale>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750"/>
                                        <p:tgtEl>
                                          <p:spTgt spid="17"/>
                                        </p:tgtEl>
                                      </p:cBhvr>
                                    </p:animEffect>
                                  </p:childTnLst>
                                </p:cTn>
                              </p:par>
                            </p:childTnLst>
                          </p:cTn>
                        </p:par>
                        <p:par>
                          <p:cTn id="75" fill="hold">
                            <p:stCondLst>
                              <p:cond delay="750"/>
                            </p:stCondLst>
                            <p:childTnLst>
                              <p:par>
                                <p:cTn id="76" presetID="12" presetClass="entr" presetSubtype="1"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p:tgtEl>
                                          <p:spTgt spid="18"/>
                                        </p:tgtEl>
                                        <p:attrNameLst>
                                          <p:attrName>ppt_y</p:attrName>
                                        </p:attrNameLst>
                                      </p:cBhvr>
                                      <p:tavLst>
                                        <p:tav tm="0">
                                          <p:val>
                                            <p:strVal val="#ppt_y-#ppt_h*1.125000"/>
                                          </p:val>
                                        </p:tav>
                                        <p:tav tm="100000">
                                          <p:val>
                                            <p:strVal val="#ppt_y"/>
                                          </p:val>
                                        </p:tav>
                                      </p:tavLst>
                                    </p:anim>
                                    <p:animEffect transition="in" filter="wipe(down)">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ppt_w</p:attrName>
                                        </p:attrNameLst>
                                      </p:cBhvr>
                                      <p:tavLst>
                                        <p:tav tm="0" fmla="#ppt_w*sin(2.5*pi*$)">
                                          <p:val>
                                            <p:fltVal val="0"/>
                                          </p:val>
                                        </p:tav>
                                        <p:tav tm="100000">
                                          <p:val>
                                            <p:fltVal val="1"/>
                                          </p:val>
                                        </p:tav>
                                      </p:tavLst>
                                    </p:anim>
                                    <p:anim calcmode="lin" valueType="num">
                                      <p:cBhvr>
                                        <p:cTn id="86" dur="1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animBg="1"/>
      <p:bldP spid="9" grpId="1" animBg="1"/>
      <p:bldP spid="10" grpId="0" animBg="1"/>
      <p:bldP spid="10" grpId="1" animBg="1"/>
      <p:bldP spid="11" grpId="0"/>
      <p:bldP spid="12" grpId="0"/>
      <p:bldP spid="13" grpId="0" animBg="1"/>
      <p:bldP spid="13" grpId="1" animBg="1"/>
      <p:bldP spid="14" grpId="0"/>
      <p:bldP spid="15" grpId="0"/>
      <p:bldP spid="16" grpId="0" animBg="1"/>
      <p:bldP spid="16" grpId="1"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2BE7E48-08DF-4BD8-B805-DE703941DC0E}"/>
              </a:ext>
            </a:extLst>
          </p:cNvPr>
          <p:cNvSpPr/>
          <p:nvPr/>
        </p:nvSpPr>
        <p:spPr>
          <a:xfrm>
            <a:off x="0" y="1601561"/>
            <a:ext cx="12192000" cy="566873"/>
          </a:xfrm>
          <a:prstGeom prst="rect">
            <a:avLst/>
          </a:prstGeom>
          <a:gradFill>
            <a:gsLst>
              <a:gs pos="100000">
                <a:schemeClr val="bg1">
                  <a:alpha val="5000"/>
                </a:schemeClr>
              </a:gs>
              <a:gs pos="0">
                <a:srgbClr val="FFFFFF">
                  <a:alpha val="3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 name="平行四边形 2">
            <a:extLst>
              <a:ext uri="{FF2B5EF4-FFF2-40B4-BE49-F238E27FC236}">
                <a16:creationId xmlns:a16="http://schemas.microsoft.com/office/drawing/2014/main" xmlns="" id="{AE19697A-D3BA-43F3-95CB-4916D4631489}"/>
              </a:ext>
            </a:extLst>
          </p:cNvPr>
          <p:cNvSpPr/>
          <p:nvPr/>
        </p:nvSpPr>
        <p:spPr>
          <a:xfrm>
            <a:off x="7097488" y="2168434"/>
            <a:ext cx="503669" cy="2155372"/>
          </a:xfrm>
          <a:prstGeom prst="parallelogram">
            <a:avLst>
              <a:gd name="adj" fmla="val 0"/>
            </a:avLst>
          </a:prstGeom>
          <a:gradFill>
            <a:gsLst>
              <a:gs pos="100000">
                <a:srgbClr val="90D5F4">
                  <a:alpha val="50000"/>
                </a:srgbClr>
              </a:gs>
              <a:gs pos="0">
                <a:srgbClr val="236BCC">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 name="平行四边形 3">
            <a:extLst>
              <a:ext uri="{FF2B5EF4-FFF2-40B4-BE49-F238E27FC236}">
                <a16:creationId xmlns:a16="http://schemas.microsoft.com/office/drawing/2014/main" xmlns="" id="{3520E5C7-0B98-42F2-A7A2-76BDD86139ED}"/>
              </a:ext>
            </a:extLst>
          </p:cNvPr>
          <p:cNvSpPr/>
          <p:nvPr/>
        </p:nvSpPr>
        <p:spPr>
          <a:xfrm>
            <a:off x="8116390" y="2168433"/>
            <a:ext cx="503669" cy="3357156"/>
          </a:xfrm>
          <a:prstGeom prst="parallelogram">
            <a:avLst>
              <a:gd name="adj" fmla="val 0"/>
            </a:avLst>
          </a:prstGeom>
          <a:gradFill>
            <a:gsLst>
              <a:gs pos="100000">
                <a:srgbClr val="90D5F4">
                  <a:alpha val="50000"/>
                </a:srgbClr>
              </a:gs>
              <a:gs pos="0">
                <a:srgbClr val="236BCC">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 name="平行四边形 4">
            <a:extLst>
              <a:ext uri="{FF2B5EF4-FFF2-40B4-BE49-F238E27FC236}">
                <a16:creationId xmlns:a16="http://schemas.microsoft.com/office/drawing/2014/main" xmlns="" id="{7265A2E6-B34A-4F18-862A-67BD1E59E5FE}"/>
              </a:ext>
            </a:extLst>
          </p:cNvPr>
          <p:cNvSpPr/>
          <p:nvPr/>
        </p:nvSpPr>
        <p:spPr>
          <a:xfrm>
            <a:off x="9135292" y="2168433"/>
            <a:ext cx="503669" cy="2847704"/>
          </a:xfrm>
          <a:prstGeom prst="parallelogram">
            <a:avLst>
              <a:gd name="adj" fmla="val 0"/>
            </a:avLst>
          </a:prstGeom>
          <a:gradFill>
            <a:gsLst>
              <a:gs pos="100000">
                <a:srgbClr val="90D5F4">
                  <a:alpha val="50000"/>
                </a:srgbClr>
              </a:gs>
              <a:gs pos="0">
                <a:srgbClr val="236BCC">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 name="平行四边形 5">
            <a:extLst>
              <a:ext uri="{FF2B5EF4-FFF2-40B4-BE49-F238E27FC236}">
                <a16:creationId xmlns:a16="http://schemas.microsoft.com/office/drawing/2014/main" xmlns="" id="{0877A21C-EC3E-470F-AB0E-3F50DF4B6229}"/>
              </a:ext>
            </a:extLst>
          </p:cNvPr>
          <p:cNvSpPr/>
          <p:nvPr/>
        </p:nvSpPr>
        <p:spPr>
          <a:xfrm>
            <a:off x="10207874" y="2156641"/>
            <a:ext cx="503669" cy="1598840"/>
          </a:xfrm>
          <a:prstGeom prst="parallelogram">
            <a:avLst>
              <a:gd name="adj" fmla="val 0"/>
            </a:avLst>
          </a:prstGeom>
          <a:gradFill>
            <a:gsLst>
              <a:gs pos="100000">
                <a:srgbClr val="90D5F4">
                  <a:alpha val="50000"/>
                </a:srgbClr>
              </a:gs>
              <a:gs pos="0">
                <a:srgbClr val="236BCC">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文本框 6">
            <a:extLst>
              <a:ext uri="{FF2B5EF4-FFF2-40B4-BE49-F238E27FC236}">
                <a16:creationId xmlns:a16="http://schemas.microsoft.com/office/drawing/2014/main" xmlns="" id="{C0C33190-1DB1-4893-96A3-FCC84E0AAF99}"/>
              </a:ext>
            </a:extLst>
          </p:cNvPr>
          <p:cNvSpPr txBox="1"/>
          <p:nvPr/>
        </p:nvSpPr>
        <p:spPr>
          <a:xfrm>
            <a:off x="6839871" y="4490569"/>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30%</a:t>
            </a:r>
            <a:endParaRPr lang="zh-CN" altLang="en-US" sz="2000" dirty="0">
              <a:solidFill>
                <a:schemeClr val="bg1"/>
              </a:solidFill>
              <a:cs typeface="+mn-ea"/>
              <a:sym typeface="+mn-lt"/>
            </a:endParaRPr>
          </a:p>
        </p:txBody>
      </p:sp>
      <p:sp>
        <p:nvSpPr>
          <p:cNvPr id="8" name="文本框 7">
            <a:extLst>
              <a:ext uri="{FF2B5EF4-FFF2-40B4-BE49-F238E27FC236}">
                <a16:creationId xmlns:a16="http://schemas.microsoft.com/office/drawing/2014/main" xmlns="" id="{C1E032C0-ADBC-471D-BD1A-113FB728896B}"/>
              </a:ext>
            </a:extLst>
          </p:cNvPr>
          <p:cNvSpPr txBox="1"/>
          <p:nvPr/>
        </p:nvSpPr>
        <p:spPr>
          <a:xfrm>
            <a:off x="7858773" y="5733759"/>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70%</a:t>
            </a:r>
            <a:endParaRPr lang="zh-CN" altLang="en-US" sz="2000" dirty="0">
              <a:solidFill>
                <a:schemeClr val="bg1"/>
              </a:solidFill>
              <a:cs typeface="+mn-ea"/>
              <a:sym typeface="+mn-lt"/>
            </a:endParaRPr>
          </a:p>
        </p:txBody>
      </p:sp>
      <p:sp>
        <p:nvSpPr>
          <p:cNvPr id="9" name="文本框 8">
            <a:extLst>
              <a:ext uri="{FF2B5EF4-FFF2-40B4-BE49-F238E27FC236}">
                <a16:creationId xmlns:a16="http://schemas.microsoft.com/office/drawing/2014/main" xmlns="" id="{5A796126-E2D9-4364-9CAE-BE1350A48B87}"/>
              </a:ext>
            </a:extLst>
          </p:cNvPr>
          <p:cNvSpPr txBox="1"/>
          <p:nvPr/>
        </p:nvSpPr>
        <p:spPr>
          <a:xfrm>
            <a:off x="8877675" y="5166886"/>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50%</a:t>
            </a:r>
            <a:endParaRPr lang="zh-CN" altLang="en-US" sz="2000" dirty="0">
              <a:solidFill>
                <a:schemeClr val="bg1"/>
              </a:solidFill>
              <a:cs typeface="+mn-ea"/>
              <a:sym typeface="+mn-lt"/>
            </a:endParaRPr>
          </a:p>
        </p:txBody>
      </p:sp>
      <p:sp>
        <p:nvSpPr>
          <p:cNvPr id="10" name="文本框 9">
            <a:extLst>
              <a:ext uri="{FF2B5EF4-FFF2-40B4-BE49-F238E27FC236}">
                <a16:creationId xmlns:a16="http://schemas.microsoft.com/office/drawing/2014/main" xmlns="" id="{182DC97A-5F13-4CFC-BA71-450DAC3AE359}"/>
              </a:ext>
            </a:extLst>
          </p:cNvPr>
          <p:cNvSpPr txBox="1"/>
          <p:nvPr/>
        </p:nvSpPr>
        <p:spPr>
          <a:xfrm>
            <a:off x="9996647" y="3847011"/>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25%</a:t>
            </a:r>
            <a:endParaRPr lang="zh-CN" altLang="en-US" sz="2000" dirty="0">
              <a:solidFill>
                <a:schemeClr val="bg1"/>
              </a:solidFill>
              <a:cs typeface="+mn-ea"/>
              <a:sym typeface="+mn-lt"/>
            </a:endParaRPr>
          </a:p>
        </p:txBody>
      </p:sp>
      <p:sp>
        <p:nvSpPr>
          <p:cNvPr id="11" name="文本框 10">
            <a:extLst>
              <a:ext uri="{FF2B5EF4-FFF2-40B4-BE49-F238E27FC236}">
                <a16:creationId xmlns:a16="http://schemas.microsoft.com/office/drawing/2014/main" xmlns="" id="{4A9589DD-64FE-4810-8985-16888D3E1F40}"/>
              </a:ext>
            </a:extLst>
          </p:cNvPr>
          <p:cNvSpPr txBox="1"/>
          <p:nvPr/>
        </p:nvSpPr>
        <p:spPr>
          <a:xfrm>
            <a:off x="6839871" y="1684942"/>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2016</a:t>
            </a:r>
            <a:endParaRPr lang="zh-CN" altLang="en-US" sz="2000" dirty="0">
              <a:solidFill>
                <a:schemeClr val="bg1"/>
              </a:solidFill>
              <a:cs typeface="+mn-ea"/>
              <a:sym typeface="+mn-lt"/>
            </a:endParaRPr>
          </a:p>
        </p:txBody>
      </p:sp>
      <p:sp>
        <p:nvSpPr>
          <p:cNvPr id="12" name="文本框 11">
            <a:extLst>
              <a:ext uri="{FF2B5EF4-FFF2-40B4-BE49-F238E27FC236}">
                <a16:creationId xmlns:a16="http://schemas.microsoft.com/office/drawing/2014/main" xmlns="" id="{67B7830B-5A64-434B-BE61-9AE6C96112DD}"/>
              </a:ext>
            </a:extLst>
          </p:cNvPr>
          <p:cNvSpPr txBox="1"/>
          <p:nvPr/>
        </p:nvSpPr>
        <p:spPr>
          <a:xfrm>
            <a:off x="7858773" y="1684942"/>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2017</a:t>
            </a:r>
            <a:endParaRPr lang="zh-CN" altLang="en-US" sz="2000" dirty="0">
              <a:solidFill>
                <a:schemeClr val="bg1"/>
              </a:solidFill>
              <a:cs typeface="+mn-ea"/>
              <a:sym typeface="+mn-lt"/>
            </a:endParaRPr>
          </a:p>
        </p:txBody>
      </p:sp>
      <p:sp>
        <p:nvSpPr>
          <p:cNvPr id="13" name="文本框 12">
            <a:extLst>
              <a:ext uri="{FF2B5EF4-FFF2-40B4-BE49-F238E27FC236}">
                <a16:creationId xmlns:a16="http://schemas.microsoft.com/office/drawing/2014/main" xmlns="" id="{EA653252-9A99-4100-A996-769D386A3120}"/>
              </a:ext>
            </a:extLst>
          </p:cNvPr>
          <p:cNvSpPr txBox="1"/>
          <p:nvPr/>
        </p:nvSpPr>
        <p:spPr>
          <a:xfrm>
            <a:off x="8877675" y="1685108"/>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2018</a:t>
            </a:r>
            <a:endParaRPr lang="zh-CN" altLang="en-US" sz="2000" dirty="0">
              <a:solidFill>
                <a:schemeClr val="bg1"/>
              </a:solidFill>
              <a:cs typeface="+mn-ea"/>
              <a:sym typeface="+mn-lt"/>
            </a:endParaRPr>
          </a:p>
        </p:txBody>
      </p:sp>
      <p:sp>
        <p:nvSpPr>
          <p:cNvPr id="14" name="文本框 13">
            <a:extLst>
              <a:ext uri="{FF2B5EF4-FFF2-40B4-BE49-F238E27FC236}">
                <a16:creationId xmlns:a16="http://schemas.microsoft.com/office/drawing/2014/main" xmlns="" id="{AE92293A-0583-4F7C-979B-F93B0CD09FD6}"/>
              </a:ext>
            </a:extLst>
          </p:cNvPr>
          <p:cNvSpPr txBox="1"/>
          <p:nvPr/>
        </p:nvSpPr>
        <p:spPr>
          <a:xfrm>
            <a:off x="9943759" y="1691473"/>
            <a:ext cx="1018902" cy="400110"/>
          </a:xfrm>
          <a:prstGeom prst="rect">
            <a:avLst/>
          </a:prstGeom>
          <a:noFill/>
        </p:spPr>
        <p:txBody>
          <a:bodyPr wrap="square" rtlCol="0">
            <a:spAutoFit/>
          </a:bodyPr>
          <a:lstStyle/>
          <a:p>
            <a:pPr algn="ctr"/>
            <a:r>
              <a:rPr lang="en-US" altLang="zh-CN" sz="2000" dirty="0">
                <a:solidFill>
                  <a:schemeClr val="bg1"/>
                </a:solidFill>
                <a:cs typeface="+mn-ea"/>
                <a:sym typeface="+mn-lt"/>
              </a:rPr>
              <a:t>2019</a:t>
            </a:r>
            <a:endParaRPr lang="zh-CN" altLang="en-US" sz="2000" dirty="0">
              <a:solidFill>
                <a:schemeClr val="bg1"/>
              </a:solidFill>
              <a:cs typeface="+mn-ea"/>
              <a:sym typeface="+mn-lt"/>
            </a:endParaRPr>
          </a:p>
        </p:txBody>
      </p:sp>
      <p:sp>
        <p:nvSpPr>
          <p:cNvPr id="15" name="TextBox 7">
            <a:extLst>
              <a:ext uri="{FF2B5EF4-FFF2-40B4-BE49-F238E27FC236}">
                <a16:creationId xmlns:a16="http://schemas.microsoft.com/office/drawing/2014/main" xmlns="" id="{49A443AE-155E-4538-8EAA-9D6F1C185063}"/>
              </a:ext>
            </a:extLst>
          </p:cNvPr>
          <p:cNvSpPr txBox="1"/>
          <p:nvPr/>
        </p:nvSpPr>
        <p:spPr>
          <a:xfrm>
            <a:off x="1033065" y="3517517"/>
            <a:ext cx="3467616" cy="584775"/>
          </a:xfrm>
          <a:prstGeom prst="rect">
            <a:avLst/>
          </a:prstGeom>
          <a:noFill/>
        </p:spPr>
        <p:txBody>
          <a:bodyPr wrap="none" rtlCol="0">
            <a:spAutoFit/>
          </a:bodyPr>
          <a:lstStyle/>
          <a:p>
            <a:r>
              <a:rPr lang="zh-CN" altLang="en-US" sz="3200" dirty="0">
                <a:solidFill>
                  <a:schemeClr val="bg1"/>
                </a:solidFill>
                <a:cs typeface="+mn-ea"/>
                <a:sym typeface="+mn-lt"/>
              </a:rPr>
              <a:t>添加页面标题内容</a:t>
            </a:r>
          </a:p>
        </p:txBody>
      </p:sp>
      <p:sp>
        <p:nvSpPr>
          <p:cNvPr id="16" name="Google Shape;86;p19">
            <a:extLst>
              <a:ext uri="{FF2B5EF4-FFF2-40B4-BE49-F238E27FC236}">
                <a16:creationId xmlns:a16="http://schemas.microsoft.com/office/drawing/2014/main" xmlns="" id="{09996478-F5EE-4810-A3FE-1B8ED33E3944}"/>
              </a:ext>
            </a:extLst>
          </p:cNvPr>
          <p:cNvSpPr txBox="1"/>
          <p:nvPr/>
        </p:nvSpPr>
        <p:spPr>
          <a:xfrm>
            <a:off x="1033065" y="3083247"/>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bg1"/>
                </a:solidFill>
                <a:cs typeface="+mn-ea"/>
                <a:sym typeface="+mn-lt"/>
              </a:rPr>
              <a:t>YOUR TITLE HERE</a:t>
            </a:r>
            <a:endParaRPr sz="2400" b="0" i="0" u="none" strike="noStrike" cap="none" dirty="0">
              <a:solidFill>
                <a:schemeClr val="bg1"/>
              </a:solidFill>
              <a:cs typeface="+mn-ea"/>
              <a:sym typeface="+mn-lt"/>
            </a:endParaRPr>
          </a:p>
        </p:txBody>
      </p:sp>
      <p:sp>
        <p:nvSpPr>
          <p:cNvPr id="17" name="TextBox 24">
            <a:extLst>
              <a:ext uri="{FF2B5EF4-FFF2-40B4-BE49-F238E27FC236}">
                <a16:creationId xmlns:a16="http://schemas.microsoft.com/office/drawing/2014/main" xmlns="" id="{F7456856-7CEE-4E81-AF73-45CFC1415B68}"/>
              </a:ext>
            </a:extLst>
          </p:cNvPr>
          <p:cNvSpPr txBox="1"/>
          <p:nvPr/>
        </p:nvSpPr>
        <p:spPr>
          <a:xfrm>
            <a:off x="1033065" y="4216001"/>
            <a:ext cx="4681003" cy="138497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400" dirty="0">
                <a:solidFill>
                  <a:schemeClr val="bg1"/>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18" name="TextBox 64">
            <a:extLst>
              <a:ext uri="{FF2B5EF4-FFF2-40B4-BE49-F238E27FC236}">
                <a16:creationId xmlns:a16="http://schemas.microsoft.com/office/drawing/2014/main" xmlns="" id="{E6937CFC-5CE1-4489-BC38-F0EE3843FDF5}"/>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352153679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par>
                          <p:cTn id="55" fill="hold">
                            <p:stCondLst>
                              <p:cond delay="3500"/>
                            </p:stCondLst>
                            <p:childTnLst>
                              <p:par>
                                <p:cTn id="56" presetID="22" presetClass="entr" presetSubtype="8"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P spid="12" grpId="0"/>
      <p:bldP spid="13" grpId="0"/>
      <p:bldP spid="14"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ED465A8F-24CD-442B-984D-830F88FEB8C3}"/>
              </a:ext>
            </a:extLst>
          </p:cNvPr>
          <p:cNvSpPr/>
          <p:nvPr/>
        </p:nvSpPr>
        <p:spPr>
          <a:xfrm>
            <a:off x="1239071" y="1590939"/>
            <a:ext cx="7482310" cy="2224075"/>
          </a:xfrm>
          <a:prstGeom prst="rect">
            <a:avLst/>
          </a:prstGeom>
          <a:gradFill>
            <a:gsLst>
              <a:gs pos="100000">
                <a:srgbClr val="236BCC">
                  <a:alpha val="20000"/>
                </a:srgbClr>
              </a:gs>
              <a:gs pos="0">
                <a:srgbClr val="90D5F4">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4" name="组合 3">
            <a:extLst>
              <a:ext uri="{FF2B5EF4-FFF2-40B4-BE49-F238E27FC236}">
                <a16:creationId xmlns:a16="http://schemas.microsoft.com/office/drawing/2014/main" xmlns="" id="{8FEEC291-9219-4C65-BE51-EA24512ABEE1}"/>
              </a:ext>
            </a:extLst>
          </p:cNvPr>
          <p:cNvGrpSpPr/>
          <p:nvPr/>
        </p:nvGrpSpPr>
        <p:grpSpPr>
          <a:xfrm>
            <a:off x="1308440" y="4362435"/>
            <a:ext cx="1021433" cy="1237600"/>
            <a:chOff x="4369949" y="1692756"/>
            <a:chExt cx="1382505" cy="1675084"/>
          </a:xfrm>
        </p:grpSpPr>
        <p:grpSp>
          <p:nvGrpSpPr>
            <p:cNvPr id="5" name="组合 4">
              <a:extLst>
                <a:ext uri="{FF2B5EF4-FFF2-40B4-BE49-F238E27FC236}">
                  <a16:creationId xmlns:a16="http://schemas.microsoft.com/office/drawing/2014/main" xmlns="" id="{F0C7EE0D-F174-4266-93BF-51ED5585C982}"/>
                </a:ext>
              </a:extLst>
            </p:cNvPr>
            <p:cNvGrpSpPr/>
            <p:nvPr/>
          </p:nvGrpSpPr>
          <p:grpSpPr>
            <a:xfrm rot="16200000">
              <a:off x="4521200" y="1692756"/>
              <a:ext cx="1080000" cy="1080000"/>
              <a:chOff x="4521200" y="1692756"/>
              <a:chExt cx="1080000" cy="1080000"/>
            </a:xfrm>
          </p:grpSpPr>
          <p:sp>
            <p:nvSpPr>
              <p:cNvPr id="8" name="椭圆 7">
                <a:extLst>
                  <a:ext uri="{FF2B5EF4-FFF2-40B4-BE49-F238E27FC236}">
                    <a16:creationId xmlns:a16="http://schemas.microsoft.com/office/drawing/2014/main" xmlns="" id="{F4D73532-F82C-4A28-A7D7-F981DD469A3B}"/>
                  </a:ext>
                </a:extLst>
              </p:cNvPr>
              <p:cNvSpPr/>
              <p:nvPr/>
            </p:nvSpPr>
            <p:spPr>
              <a:xfrm>
                <a:off x="4521200" y="1692756"/>
                <a:ext cx="1079500" cy="1079500"/>
              </a:xfrm>
              <a:prstGeom prst="ellipse">
                <a:avLst/>
              </a:prstGeom>
              <a:noFill/>
              <a:ln w="50800" cap="rnd">
                <a:solidFill>
                  <a:srgbClr val="FFFFFF">
                    <a:alpha val="1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9" name="弧形 8">
                <a:extLst>
                  <a:ext uri="{FF2B5EF4-FFF2-40B4-BE49-F238E27FC236}">
                    <a16:creationId xmlns:a16="http://schemas.microsoft.com/office/drawing/2014/main" xmlns="" id="{0291E37B-E9F8-4B6F-8EEC-7EDB532F53DB}"/>
                  </a:ext>
                </a:extLst>
              </p:cNvPr>
              <p:cNvSpPr/>
              <p:nvPr/>
            </p:nvSpPr>
            <p:spPr>
              <a:xfrm>
                <a:off x="4521200" y="1692756"/>
                <a:ext cx="1080000" cy="1080000"/>
              </a:xfrm>
              <a:prstGeom prst="arc">
                <a:avLst>
                  <a:gd name="adj1" fmla="val 16200000"/>
                  <a:gd name="adj2" fmla="val 11430465"/>
                </a:avLst>
              </a:prstGeom>
              <a:ln w="50800" cap="rnd">
                <a:solidFill>
                  <a:srgbClr val="FFFFFF">
                    <a:alpha val="5098"/>
                  </a:srgb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6" name="矩形 5">
              <a:extLst>
                <a:ext uri="{FF2B5EF4-FFF2-40B4-BE49-F238E27FC236}">
                  <a16:creationId xmlns:a16="http://schemas.microsoft.com/office/drawing/2014/main" xmlns="" id="{9E230C77-B3EF-4BFA-B822-BC4671702D3E}"/>
                </a:ext>
              </a:extLst>
            </p:cNvPr>
            <p:cNvSpPr/>
            <p:nvPr/>
          </p:nvSpPr>
          <p:spPr>
            <a:xfrm>
              <a:off x="4369949" y="2992924"/>
              <a:ext cx="138250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bg1"/>
                  </a:solidFill>
                  <a:effectLst/>
                  <a:uLnTx/>
                  <a:uFillTx/>
                  <a:cs typeface="+mn-ea"/>
                  <a:sym typeface="+mn-lt"/>
                </a:rPr>
                <a:t>photoshop</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7" name="矩形 6">
              <a:extLst>
                <a:ext uri="{FF2B5EF4-FFF2-40B4-BE49-F238E27FC236}">
                  <a16:creationId xmlns:a16="http://schemas.microsoft.com/office/drawing/2014/main" xmlns="" id="{7468A78C-D63A-415D-9546-0AFB17A78D2B}"/>
                </a:ext>
              </a:extLst>
            </p:cNvPr>
            <p:cNvSpPr/>
            <p:nvPr/>
          </p:nvSpPr>
          <p:spPr>
            <a:xfrm>
              <a:off x="4649833" y="2080782"/>
              <a:ext cx="822736"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cs typeface="+mn-ea"/>
                  <a:sym typeface="+mn-lt"/>
                </a:rPr>
                <a:t>75%</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grpSp>
        <p:nvGrpSpPr>
          <p:cNvPr id="10" name="组合 9">
            <a:extLst>
              <a:ext uri="{FF2B5EF4-FFF2-40B4-BE49-F238E27FC236}">
                <a16:creationId xmlns:a16="http://schemas.microsoft.com/office/drawing/2014/main" xmlns="" id="{6DB2BBDA-94BE-441D-B46F-A628DD922FFF}"/>
              </a:ext>
            </a:extLst>
          </p:cNvPr>
          <p:cNvGrpSpPr/>
          <p:nvPr/>
        </p:nvGrpSpPr>
        <p:grpSpPr>
          <a:xfrm>
            <a:off x="3037625" y="4362437"/>
            <a:ext cx="1036629" cy="1237599"/>
            <a:chOff x="6099565" y="1692757"/>
            <a:chExt cx="1403072" cy="1675083"/>
          </a:xfrm>
        </p:grpSpPr>
        <p:grpSp>
          <p:nvGrpSpPr>
            <p:cNvPr id="11" name="组合 10">
              <a:extLst>
                <a:ext uri="{FF2B5EF4-FFF2-40B4-BE49-F238E27FC236}">
                  <a16:creationId xmlns:a16="http://schemas.microsoft.com/office/drawing/2014/main" xmlns="" id="{015FB873-7833-44E5-82C7-84EAD0CCA91D}"/>
                </a:ext>
              </a:extLst>
            </p:cNvPr>
            <p:cNvGrpSpPr/>
            <p:nvPr/>
          </p:nvGrpSpPr>
          <p:grpSpPr>
            <a:xfrm rot="16200000">
              <a:off x="6255134" y="1686790"/>
              <a:ext cx="1080000" cy="1091933"/>
              <a:chOff x="4521200" y="1680823"/>
              <a:chExt cx="1080000" cy="1091933"/>
            </a:xfrm>
          </p:grpSpPr>
          <p:sp>
            <p:nvSpPr>
              <p:cNvPr id="14" name="椭圆 13">
                <a:extLst>
                  <a:ext uri="{FF2B5EF4-FFF2-40B4-BE49-F238E27FC236}">
                    <a16:creationId xmlns:a16="http://schemas.microsoft.com/office/drawing/2014/main" xmlns="" id="{2C11C680-3564-4BA4-BD99-97D908DB8445}"/>
                  </a:ext>
                </a:extLst>
              </p:cNvPr>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5" name="弧形 14">
                <a:extLst>
                  <a:ext uri="{FF2B5EF4-FFF2-40B4-BE49-F238E27FC236}">
                    <a16:creationId xmlns:a16="http://schemas.microsoft.com/office/drawing/2014/main" xmlns="" id="{614325CC-1D48-4F1E-868D-DC55D7343CF1}"/>
                  </a:ext>
                </a:extLst>
              </p:cNvPr>
              <p:cNvSpPr/>
              <p:nvPr/>
            </p:nvSpPr>
            <p:spPr>
              <a:xfrm>
                <a:off x="4521200" y="1692756"/>
                <a:ext cx="1080000" cy="1080000"/>
              </a:xfrm>
              <a:prstGeom prst="arc">
                <a:avLst>
                  <a:gd name="adj1" fmla="val 16200000"/>
                  <a:gd name="adj2" fmla="val 14201573"/>
                </a:avLst>
              </a:prstGeom>
              <a:ln w="508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12" name="矩形 11">
              <a:extLst>
                <a:ext uri="{FF2B5EF4-FFF2-40B4-BE49-F238E27FC236}">
                  <a16:creationId xmlns:a16="http://schemas.microsoft.com/office/drawing/2014/main" xmlns="" id="{39ABF74D-C6DB-43E8-8D52-2710D2A2C047}"/>
                </a:ext>
              </a:extLst>
            </p:cNvPr>
            <p:cNvSpPr/>
            <p:nvPr/>
          </p:nvSpPr>
          <p:spPr>
            <a:xfrm>
              <a:off x="6099565" y="2992923"/>
              <a:ext cx="1403072"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bg1"/>
                  </a:solidFill>
                  <a:effectLst/>
                  <a:uLnTx/>
                  <a:uFillTx/>
                  <a:cs typeface="+mn-ea"/>
                  <a:sym typeface="+mn-lt"/>
                </a:rPr>
                <a:t>powerpoint</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13" name="矩形 12">
              <a:extLst>
                <a:ext uri="{FF2B5EF4-FFF2-40B4-BE49-F238E27FC236}">
                  <a16:creationId xmlns:a16="http://schemas.microsoft.com/office/drawing/2014/main" xmlns="" id="{D1974105-0D95-4FC0-BA50-B275EEB07726}"/>
                </a:ext>
              </a:extLst>
            </p:cNvPr>
            <p:cNvSpPr/>
            <p:nvPr/>
          </p:nvSpPr>
          <p:spPr>
            <a:xfrm>
              <a:off x="6389733" y="2080783"/>
              <a:ext cx="822735"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cs typeface="+mn-ea"/>
                  <a:sym typeface="+mn-lt"/>
                </a:rPr>
                <a:t>90%</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grpSp>
        <p:nvGrpSpPr>
          <p:cNvPr id="16" name="组合 15">
            <a:extLst>
              <a:ext uri="{FF2B5EF4-FFF2-40B4-BE49-F238E27FC236}">
                <a16:creationId xmlns:a16="http://schemas.microsoft.com/office/drawing/2014/main" xmlns="" id="{B54FE8AA-6372-4A56-B8DA-80B2AB19B7C9}"/>
              </a:ext>
            </a:extLst>
          </p:cNvPr>
          <p:cNvGrpSpPr/>
          <p:nvPr/>
        </p:nvGrpSpPr>
        <p:grpSpPr>
          <a:xfrm>
            <a:off x="4899989" y="4362435"/>
            <a:ext cx="797934" cy="1237600"/>
            <a:chOff x="8089900" y="1692756"/>
            <a:chExt cx="1080000" cy="1675084"/>
          </a:xfrm>
        </p:grpSpPr>
        <p:grpSp>
          <p:nvGrpSpPr>
            <p:cNvPr id="17" name="组合 16">
              <a:extLst>
                <a:ext uri="{FF2B5EF4-FFF2-40B4-BE49-F238E27FC236}">
                  <a16:creationId xmlns:a16="http://schemas.microsoft.com/office/drawing/2014/main" xmlns="" id="{E1E8AC70-D80D-40BC-B417-8303F390FBAE}"/>
                </a:ext>
              </a:extLst>
            </p:cNvPr>
            <p:cNvGrpSpPr/>
            <p:nvPr/>
          </p:nvGrpSpPr>
          <p:grpSpPr>
            <a:xfrm rot="16200000">
              <a:off x="8089900" y="1692756"/>
              <a:ext cx="1080000" cy="1080000"/>
              <a:chOff x="4521200" y="1692756"/>
              <a:chExt cx="1080000" cy="1080000"/>
            </a:xfrm>
          </p:grpSpPr>
          <p:sp>
            <p:nvSpPr>
              <p:cNvPr id="20" name="椭圆 19">
                <a:extLst>
                  <a:ext uri="{FF2B5EF4-FFF2-40B4-BE49-F238E27FC236}">
                    <a16:creationId xmlns:a16="http://schemas.microsoft.com/office/drawing/2014/main" xmlns="" id="{8C369791-5B8F-4122-A988-F8CB874E4283}"/>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21" name="弧形 20">
                <a:extLst>
                  <a:ext uri="{FF2B5EF4-FFF2-40B4-BE49-F238E27FC236}">
                    <a16:creationId xmlns:a16="http://schemas.microsoft.com/office/drawing/2014/main" xmlns="" id="{F9E43C83-27F2-4995-A741-62585BCEC5B4}"/>
                  </a:ext>
                </a:extLst>
              </p:cNvPr>
              <p:cNvSpPr/>
              <p:nvPr/>
            </p:nvSpPr>
            <p:spPr>
              <a:xfrm>
                <a:off x="4521200" y="1692756"/>
                <a:ext cx="1080000" cy="1080000"/>
              </a:xfrm>
              <a:prstGeom prst="arc">
                <a:avLst>
                  <a:gd name="adj1" fmla="val 16200000"/>
                  <a:gd name="adj2" fmla="val 13075040"/>
                </a:avLst>
              </a:prstGeom>
              <a:ln w="508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18" name="矩形 17">
              <a:extLst>
                <a:ext uri="{FF2B5EF4-FFF2-40B4-BE49-F238E27FC236}">
                  <a16:creationId xmlns:a16="http://schemas.microsoft.com/office/drawing/2014/main" xmlns="" id="{00488B64-A9EE-4CE0-AC27-07EF22EE0064}"/>
                </a:ext>
              </a:extLst>
            </p:cNvPr>
            <p:cNvSpPr/>
            <p:nvPr/>
          </p:nvSpPr>
          <p:spPr>
            <a:xfrm>
              <a:off x="8127409" y="2992924"/>
              <a:ext cx="10049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solidFill>
                  <a:effectLst/>
                  <a:uLnTx/>
                  <a:uFillTx/>
                  <a:cs typeface="+mn-ea"/>
                  <a:sym typeface="+mn-lt"/>
                </a:rPr>
                <a:t>3D max</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19" name="矩形 18">
              <a:extLst>
                <a:ext uri="{FF2B5EF4-FFF2-40B4-BE49-F238E27FC236}">
                  <a16:creationId xmlns:a16="http://schemas.microsoft.com/office/drawing/2014/main" xmlns="" id="{010A1CFE-B300-4EB8-A35E-37B2E20B107A}"/>
                </a:ext>
              </a:extLst>
            </p:cNvPr>
            <p:cNvSpPr/>
            <p:nvPr/>
          </p:nvSpPr>
          <p:spPr>
            <a:xfrm>
              <a:off x="8218533" y="2080782"/>
              <a:ext cx="822736"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cs typeface="+mn-ea"/>
                  <a:sym typeface="+mn-lt"/>
                </a:rPr>
                <a:t>80%</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sp>
        <p:nvSpPr>
          <p:cNvPr id="22" name="Content Placeholder 2">
            <a:extLst>
              <a:ext uri="{FF2B5EF4-FFF2-40B4-BE49-F238E27FC236}">
                <a16:creationId xmlns:a16="http://schemas.microsoft.com/office/drawing/2014/main" xmlns="" id="{553E6396-7149-4500-98D3-CFBE9276967F}"/>
              </a:ext>
            </a:extLst>
          </p:cNvPr>
          <p:cNvSpPr txBox="1">
            <a:spLocks/>
          </p:cNvSpPr>
          <p:nvPr/>
        </p:nvSpPr>
        <p:spPr>
          <a:xfrm>
            <a:off x="1800497" y="2398408"/>
            <a:ext cx="6260145" cy="115685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cs typeface="+mn-ea"/>
                <a:sym typeface="+mn-lt"/>
              </a:rPr>
              <a:t>This is a sample letter that has been placed to demonstrate the typing format on the letterhead design. When positioned the letterhead design. When positioned properly. </a:t>
            </a:r>
          </a:p>
        </p:txBody>
      </p:sp>
      <p:sp>
        <p:nvSpPr>
          <p:cNvPr id="23" name="文本框 22">
            <a:extLst>
              <a:ext uri="{FF2B5EF4-FFF2-40B4-BE49-F238E27FC236}">
                <a16:creationId xmlns:a16="http://schemas.microsoft.com/office/drawing/2014/main" xmlns="" id="{83CBB4DE-4894-4DFF-81EE-A371337912A9}"/>
              </a:ext>
            </a:extLst>
          </p:cNvPr>
          <p:cNvSpPr txBox="1"/>
          <p:nvPr/>
        </p:nvSpPr>
        <p:spPr>
          <a:xfrm>
            <a:off x="1459961" y="1822609"/>
            <a:ext cx="3509872" cy="633187"/>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chemeClr val="bg1"/>
                </a:solidFill>
                <a:effectLst/>
                <a:uLnTx/>
                <a:uFillTx/>
                <a:cs typeface="+mn-ea"/>
                <a:sym typeface="+mn-lt"/>
              </a:rPr>
              <a:t>Add Title In Here</a:t>
            </a:r>
            <a:endParaRPr kumimoji="0" lang="en-US" altLang="zh-CN" sz="1600" b="0" i="0" u="none" strike="noStrike" kern="1200" cap="none" spc="0" normalizeH="0" baseline="0" noProof="0" dirty="0">
              <a:ln>
                <a:noFill/>
              </a:ln>
              <a:solidFill>
                <a:schemeClr val="bg1"/>
              </a:solidFill>
              <a:effectLst/>
              <a:uLnTx/>
              <a:uFillTx/>
              <a:cs typeface="+mn-ea"/>
              <a:sym typeface="+mn-lt"/>
            </a:endParaRPr>
          </a:p>
        </p:txBody>
      </p:sp>
      <p:grpSp>
        <p:nvGrpSpPr>
          <p:cNvPr id="24" name="组合 23">
            <a:extLst>
              <a:ext uri="{FF2B5EF4-FFF2-40B4-BE49-F238E27FC236}">
                <a16:creationId xmlns:a16="http://schemas.microsoft.com/office/drawing/2014/main" xmlns="" id="{FA1CD6FE-63D9-4440-BDFA-9CDA4E18B12C}"/>
              </a:ext>
            </a:extLst>
          </p:cNvPr>
          <p:cNvGrpSpPr/>
          <p:nvPr/>
        </p:nvGrpSpPr>
        <p:grpSpPr>
          <a:xfrm>
            <a:off x="8408300" y="669109"/>
            <a:ext cx="2609008" cy="5519782"/>
            <a:chOff x="778009" y="1066800"/>
            <a:chExt cx="2609008" cy="5519782"/>
          </a:xfrm>
        </p:grpSpPr>
        <p:grpSp>
          <p:nvGrpSpPr>
            <p:cNvPr id="25" name="组合 24">
              <a:extLst>
                <a:ext uri="{FF2B5EF4-FFF2-40B4-BE49-F238E27FC236}">
                  <a16:creationId xmlns:a16="http://schemas.microsoft.com/office/drawing/2014/main" xmlns="" id="{20CF1671-E381-45A1-B7C6-22806F8E53A9}"/>
                </a:ext>
              </a:extLst>
            </p:cNvPr>
            <p:cNvGrpSpPr/>
            <p:nvPr/>
          </p:nvGrpSpPr>
          <p:grpSpPr>
            <a:xfrm>
              <a:off x="778009" y="1066800"/>
              <a:ext cx="2609008" cy="5519782"/>
              <a:chOff x="7536" y="1931"/>
              <a:chExt cx="4150" cy="8780"/>
            </a:xfrm>
          </p:grpSpPr>
          <p:sp>
            <p:nvSpPr>
              <p:cNvPr id="27" name="AutoShape 5" descr="image4.png">
                <a:extLst>
                  <a:ext uri="{FF2B5EF4-FFF2-40B4-BE49-F238E27FC236}">
                    <a16:creationId xmlns:a16="http://schemas.microsoft.com/office/drawing/2014/main" xmlns="" id="{95356DC5-B912-46B2-93DC-20BD26BBEAAA}"/>
                  </a:ext>
                </a:extLst>
              </p:cNvPr>
              <p:cNvSpPr/>
              <p:nvPr/>
            </p:nvSpPr>
            <p:spPr bwMode="auto">
              <a:xfrm>
                <a:off x="7536" y="1931"/>
                <a:ext cx="4150" cy="8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2"/>
                <a:srcRect/>
                <a:stretch>
                  <a:fillRect/>
                </a:stretch>
              </a:blipFill>
              <a:ln w="25400" cap="flat" cmpd="sng">
                <a:solidFill>
                  <a:srgbClr val="000000">
                    <a:alpha val="0"/>
                  </a:srgbClr>
                </a:solidFill>
                <a:prstDash val="solid"/>
                <a:miter lim="0"/>
              </a:ln>
              <a:effectLst/>
            </p:spPr>
            <p:txBody>
              <a:bodyPr lIns="0" tIns="0" rIns="0" bIns="0"/>
              <a:lstStyle/>
              <a:p>
                <a:pPr fontAlgn="base">
                  <a:lnSpc>
                    <a:spcPct val="150000"/>
                  </a:lnSpc>
                  <a:spcBef>
                    <a:spcPct val="0"/>
                  </a:spcBef>
                  <a:spcAft>
                    <a:spcPct val="0"/>
                  </a:spcAft>
                  <a:defRPr/>
                </a:pPr>
                <a:endParaRPr lang="es-ES" sz="2670">
                  <a:solidFill>
                    <a:schemeClr val="bg1"/>
                  </a:solidFill>
                  <a:cs typeface="+mn-ea"/>
                  <a:sym typeface="+mn-lt"/>
                </a:endParaRPr>
              </a:p>
            </p:txBody>
          </p:sp>
          <p:pic>
            <p:nvPicPr>
              <p:cNvPr id="28" name="图片 27" descr="18234395">
                <a:extLst>
                  <a:ext uri="{FF2B5EF4-FFF2-40B4-BE49-F238E27FC236}">
                    <a16:creationId xmlns:a16="http://schemas.microsoft.com/office/drawing/2014/main" xmlns="" id="{84F8C99D-5BB8-4E25-AC81-0B02C08665C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34" y="3632"/>
                <a:ext cx="3099" cy="5443"/>
              </a:xfrm>
              <a:prstGeom prst="rect">
                <a:avLst/>
              </a:prstGeom>
            </p:spPr>
          </p:pic>
        </p:grpSp>
        <p:pic>
          <p:nvPicPr>
            <p:cNvPr id="26" name="图片 25">
              <a:extLst>
                <a:ext uri="{FF2B5EF4-FFF2-40B4-BE49-F238E27FC236}">
                  <a16:creationId xmlns:a16="http://schemas.microsoft.com/office/drawing/2014/main" xmlns="" id="{0D86BA99-A8F9-4DF4-826C-BBFA9B2CFD4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91090" y="2131038"/>
              <a:ext cx="1993339" cy="3421888"/>
            </a:xfrm>
            <a:prstGeom prst="rect">
              <a:avLst/>
            </a:prstGeom>
          </p:spPr>
        </p:pic>
      </p:grpSp>
      <p:grpSp>
        <p:nvGrpSpPr>
          <p:cNvPr id="29" name="组合 28">
            <a:extLst>
              <a:ext uri="{FF2B5EF4-FFF2-40B4-BE49-F238E27FC236}">
                <a16:creationId xmlns:a16="http://schemas.microsoft.com/office/drawing/2014/main" xmlns="" id="{C248587A-B288-4E07-9261-5C9CEACDCCB8}"/>
              </a:ext>
            </a:extLst>
          </p:cNvPr>
          <p:cNvGrpSpPr/>
          <p:nvPr/>
        </p:nvGrpSpPr>
        <p:grpSpPr>
          <a:xfrm>
            <a:off x="6534428" y="4362434"/>
            <a:ext cx="1036629" cy="1237599"/>
            <a:chOff x="6099565" y="1692757"/>
            <a:chExt cx="1403072" cy="1675083"/>
          </a:xfrm>
        </p:grpSpPr>
        <p:grpSp>
          <p:nvGrpSpPr>
            <p:cNvPr id="30" name="组合 29">
              <a:extLst>
                <a:ext uri="{FF2B5EF4-FFF2-40B4-BE49-F238E27FC236}">
                  <a16:creationId xmlns:a16="http://schemas.microsoft.com/office/drawing/2014/main" xmlns="" id="{2AA792C2-3047-49EB-AC07-CF25239BA936}"/>
                </a:ext>
              </a:extLst>
            </p:cNvPr>
            <p:cNvGrpSpPr/>
            <p:nvPr/>
          </p:nvGrpSpPr>
          <p:grpSpPr>
            <a:xfrm rot="16200000">
              <a:off x="6255134" y="1686790"/>
              <a:ext cx="1080000" cy="1091933"/>
              <a:chOff x="4521200" y="1680823"/>
              <a:chExt cx="1080000" cy="1091933"/>
            </a:xfrm>
          </p:grpSpPr>
          <p:sp>
            <p:nvSpPr>
              <p:cNvPr id="33" name="椭圆 32">
                <a:extLst>
                  <a:ext uri="{FF2B5EF4-FFF2-40B4-BE49-F238E27FC236}">
                    <a16:creationId xmlns:a16="http://schemas.microsoft.com/office/drawing/2014/main" xmlns="" id="{8BBFC3B2-91AC-4FDE-8B45-74DF55D4F9D1}"/>
                  </a:ext>
                </a:extLst>
              </p:cNvPr>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34" name="弧形 33">
                <a:extLst>
                  <a:ext uri="{FF2B5EF4-FFF2-40B4-BE49-F238E27FC236}">
                    <a16:creationId xmlns:a16="http://schemas.microsoft.com/office/drawing/2014/main" xmlns="" id="{5F8BABC9-2BE0-40D7-BDE5-68F51867A363}"/>
                  </a:ext>
                </a:extLst>
              </p:cNvPr>
              <p:cNvSpPr/>
              <p:nvPr/>
            </p:nvSpPr>
            <p:spPr>
              <a:xfrm>
                <a:off x="4521200" y="1692756"/>
                <a:ext cx="1080000" cy="1080000"/>
              </a:xfrm>
              <a:prstGeom prst="arc">
                <a:avLst>
                  <a:gd name="adj1" fmla="val 16200000"/>
                  <a:gd name="adj2" fmla="val 14201573"/>
                </a:avLst>
              </a:prstGeom>
              <a:noFill/>
              <a:ln w="508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1" name="矩形 30">
              <a:extLst>
                <a:ext uri="{FF2B5EF4-FFF2-40B4-BE49-F238E27FC236}">
                  <a16:creationId xmlns:a16="http://schemas.microsoft.com/office/drawing/2014/main" xmlns="" id="{8B3BDC14-E1F9-4518-9D2C-76A94A7B245F}"/>
                </a:ext>
              </a:extLst>
            </p:cNvPr>
            <p:cNvSpPr/>
            <p:nvPr/>
          </p:nvSpPr>
          <p:spPr>
            <a:xfrm>
              <a:off x="6099565" y="2992923"/>
              <a:ext cx="1403072"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bg1"/>
                  </a:solidFill>
                  <a:effectLst/>
                  <a:uLnTx/>
                  <a:uFillTx/>
                  <a:cs typeface="+mn-ea"/>
                  <a:sym typeface="+mn-lt"/>
                </a:rPr>
                <a:t>powerpoint</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32" name="矩形 31">
              <a:extLst>
                <a:ext uri="{FF2B5EF4-FFF2-40B4-BE49-F238E27FC236}">
                  <a16:creationId xmlns:a16="http://schemas.microsoft.com/office/drawing/2014/main" xmlns="" id="{49073A29-F7B6-44AC-AF3B-A629B6EE4B13}"/>
                </a:ext>
              </a:extLst>
            </p:cNvPr>
            <p:cNvSpPr/>
            <p:nvPr/>
          </p:nvSpPr>
          <p:spPr>
            <a:xfrm>
              <a:off x="6389733" y="2080783"/>
              <a:ext cx="822735"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cs typeface="+mn-ea"/>
                  <a:sym typeface="+mn-lt"/>
                </a:rPr>
                <a:t>90%</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spTree>
    <p:extLst>
      <p:ext uri="{BB962C8B-B14F-4D97-AF65-F5344CB8AC3E}">
        <p14:creationId xmlns:p14="http://schemas.microsoft.com/office/powerpoint/2010/main" val="48887726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14:presetBounceEnd="5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50000">
                                          <p:cBhvr additive="base">
                                            <p:cTn id="11" dur="8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2" dur="8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300"/>
                                </p:stCondLst>
                                <p:childTnLst>
                                  <p:par>
                                    <p:cTn id="14" presetID="2" presetClass="entr" presetSubtype="4" fill="hold" nodeType="afterEffect" p14:presetBounceEnd="50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0000">
                                          <p:cBhvr additive="base">
                                            <p:cTn id="16" dur="8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7" dur="8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2100"/>
                                </p:stCondLst>
                                <p:childTnLst>
                                  <p:par>
                                    <p:cTn id="19" presetID="2" presetClass="entr" presetSubtype="4" fill="hold" nodeType="afterEffect" p14:presetBounceEnd="50000">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14:bounceEnd="50000">
                                          <p:cBhvr additive="base">
                                            <p:cTn id="21" dur="8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22" dur="8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14:presetBounceEnd="50000">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14:bounceEnd="50000">
                                          <p:cBhvr additive="base">
                                            <p:cTn id="32" dur="8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33" dur="8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00" fill="hold"/>
                                            <p:tgtEl>
                                              <p:spTgt spid="4"/>
                                            </p:tgtEl>
                                            <p:attrNameLst>
                                              <p:attrName>ppt_x</p:attrName>
                                            </p:attrNameLst>
                                          </p:cBhvr>
                                          <p:tavLst>
                                            <p:tav tm="0">
                                              <p:val>
                                                <p:strVal val="#ppt_x"/>
                                              </p:val>
                                            </p:tav>
                                            <p:tav tm="100000">
                                              <p:val>
                                                <p:strVal val="#ppt_x"/>
                                              </p:val>
                                            </p:tav>
                                          </p:tavLst>
                                        </p:anim>
                                        <p:anim calcmode="lin" valueType="num">
                                          <p:cBhvr additive="base">
                                            <p:cTn id="12" dur="8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300"/>
                                </p:stCondLst>
                                <p:childTnLst>
                                  <p:par>
                                    <p:cTn id="14" presetID="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800" fill="hold"/>
                                            <p:tgtEl>
                                              <p:spTgt spid="10"/>
                                            </p:tgtEl>
                                            <p:attrNameLst>
                                              <p:attrName>ppt_x</p:attrName>
                                            </p:attrNameLst>
                                          </p:cBhvr>
                                          <p:tavLst>
                                            <p:tav tm="0">
                                              <p:val>
                                                <p:strVal val="#ppt_x"/>
                                              </p:val>
                                            </p:tav>
                                            <p:tav tm="100000">
                                              <p:val>
                                                <p:strVal val="#ppt_x"/>
                                              </p:val>
                                            </p:tav>
                                          </p:tavLst>
                                        </p:anim>
                                        <p:anim calcmode="lin" valueType="num">
                                          <p:cBhvr additive="base">
                                            <p:cTn id="17" dur="8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2100"/>
                                </p:stCondLst>
                                <p:childTnLst>
                                  <p:par>
                                    <p:cTn id="19" presetID="2" presetClass="entr" presetSubtype="4"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800" fill="hold"/>
                                            <p:tgtEl>
                                              <p:spTgt spid="16"/>
                                            </p:tgtEl>
                                            <p:attrNameLst>
                                              <p:attrName>ppt_x</p:attrName>
                                            </p:attrNameLst>
                                          </p:cBhvr>
                                          <p:tavLst>
                                            <p:tav tm="0">
                                              <p:val>
                                                <p:strVal val="#ppt_x"/>
                                              </p:val>
                                            </p:tav>
                                            <p:tav tm="100000">
                                              <p:val>
                                                <p:strVal val="#ppt_x"/>
                                              </p:val>
                                            </p:tav>
                                          </p:tavLst>
                                        </p:anim>
                                        <p:anim calcmode="lin" valueType="num">
                                          <p:cBhvr additive="base">
                                            <p:cTn id="22" dur="8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800" fill="hold"/>
                                            <p:tgtEl>
                                              <p:spTgt spid="29"/>
                                            </p:tgtEl>
                                            <p:attrNameLst>
                                              <p:attrName>ppt_x</p:attrName>
                                            </p:attrNameLst>
                                          </p:cBhvr>
                                          <p:tavLst>
                                            <p:tav tm="0">
                                              <p:val>
                                                <p:strVal val="#ppt_x"/>
                                              </p:val>
                                            </p:tav>
                                            <p:tav tm="100000">
                                              <p:val>
                                                <p:strVal val="#ppt_x"/>
                                              </p:val>
                                            </p:tav>
                                          </p:tavLst>
                                        </p:anim>
                                        <p:anim calcmode="lin" valueType="num">
                                          <p:cBhvr additive="base">
                                            <p:cTn id="33" dur="8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3">
            <a:extLst>
              <a:ext uri="{FF2B5EF4-FFF2-40B4-BE49-F238E27FC236}">
                <a16:creationId xmlns:a16="http://schemas.microsoft.com/office/drawing/2014/main" xmlns="" id="{AE081B38-3056-4E25-B686-A349CAAC7C97}"/>
              </a:ext>
            </a:extLst>
          </p:cNvPr>
          <p:cNvSpPr/>
          <p:nvPr/>
        </p:nvSpPr>
        <p:spPr>
          <a:xfrm>
            <a:off x="6419774" y="1704941"/>
            <a:ext cx="1479028" cy="1492534"/>
          </a:xfrm>
          <a:custGeom>
            <a:avLst/>
            <a:gdLst/>
            <a:ahLst/>
            <a:cxnLst/>
            <a:rect l="l" t="t" r="r" b="b"/>
            <a:pathLst>
              <a:path w="1742428" h="1758341">
                <a:moveTo>
                  <a:pt x="86051" y="43"/>
                </a:moveTo>
                <a:cubicBezTo>
                  <a:pt x="102184" y="540"/>
                  <a:pt x="117245" y="5418"/>
                  <a:pt x="131232" y="14677"/>
                </a:cubicBezTo>
                <a:cubicBezTo>
                  <a:pt x="149882" y="27022"/>
                  <a:pt x="161538" y="43658"/>
                  <a:pt x="166201" y="64586"/>
                </a:cubicBezTo>
                <a:cubicBezTo>
                  <a:pt x="209011" y="293207"/>
                  <a:pt x="251185" y="517536"/>
                  <a:pt x="292724" y="737574"/>
                </a:cubicBezTo>
                <a:cubicBezTo>
                  <a:pt x="334262" y="957612"/>
                  <a:pt x="377708" y="1182577"/>
                  <a:pt x="423061" y="1412469"/>
                </a:cubicBezTo>
                <a:cubicBezTo>
                  <a:pt x="480495" y="1268727"/>
                  <a:pt x="538564" y="1125143"/>
                  <a:pt x="597269" y="981719"/>
                </a:cubicBezTo>
                <a:cubicBezTo>
                  <a:pt x="655974" y="838294"/>
                  <a:pt x="714043" y="695347"/>
                  <a:pt x="771476" y="552876"/>
                </a:cubicBezTo>
                <a:cubicBezTo>
                  <a:pt x="781914" y="531206"/>
                  <a:pt x="795372" y="514781"/>
                  <a:pt x="811849" y="503602"/>
                </a:cubicBezTo>
                <a:cubicBezTo>
                  <a:pt x="828327" y="492423"/>
                  <a:pt x="846235" y="486807"/>
                  <a:pt x="865574" y="486753"/>
                </a:cubicBezTo>
                <a:cubicBezTo>
                  <a:pt x="882740" y="487124"/>
                  <a:pt x="899907" y="493376"/>
                  <a:pt x="917073" y="505509"/>
                </a:cubicBezTo>
                <a:cubicBezTo>
                  <a:pt x="934240" y="517642"/>
                  <a:pt x="947591" y="533431"/>
                  <a:pt x="957128" y="552876"/>
                </a:cubicBezTo>
                <a:lnTo>
                  <a:pt x="1313173" y="1415012"/>
                </a:lnTo>
                <a:lnTo>
                  <a:pt x="1577663" y="72216"/>
                </a:lnTo>
                <a:cubicBezTo>
                  <a:pt x="1583226" y="50175"/>
                  <a:pt x="1594988" y="33221"/>
                  <a:pt x="1612950" y="21352"/>
                </a:cubicBezTo>
                <a:cubicBezTo>
                  <a:pt x="1630911" y="9484"/>
                  <a:pt x="1652210" y="5246"/>
                  <a:pt x="1676847" y="8637"/>
                </a:cubicBezTo>
                <a:cubicBezTo>
                  <a:pt x="1688450" y="9855"/>
                  <a:pt x="1698940" y="13140"/>
                  <a:pt x="1708318" y="18491"/>
                </a:cubicBezTo>
                <a:cubicBezTo>
                  <a:pt x="1717696" y="23843"/>
                  <a:pt x="1725008" y="31578"/>
                  <a:pt x="1730254" y="41698"/>
                </a:cubicBezTo>
                <a:cubicBezTo>
                  <a:pt x="1735446" y="50705"/>
                  <a:pt x="1739048" y="60666"/>
                  <a:pt x="1741062" y="71580"/>
                </a:cubicBezTo>
                <a:cubicBezTo>
                  <a:pt x="1743075" y="82495"/>
                  <a:pt x="1742863" y="93727"/>
                  <a:pt x="1740426" y="105277"/>
                </a:cubicBezTo>
                <a:lnTo>
                  <a:pt x="1430159" y="1671873"/>
                </a:lnTo>
                <a:cubicBezTo>
                  <a:pt x="1423271" y="1701067"/>
                  <a:pt x="1411615" y="1722790"/>
                  <a:pt x="1395190" y="1737042"/>
                </a:cubicBezTo>
                <a:cubicBezTo>
                  <a:pt x="1378765" y="1751294"/>
                  <a:pt x="1360751" y="1758394"/>
                  <a:pt x="1341148" y="1758341"/>
                </a:cubicBezTo>
                <a:cubicBezTo>
                  <a:pt x="1324087" y="1757705"/>
                  <a:pt x="1307345" y="1750711"/>
                  <a:pt x="1290920" y="1737360"/>
                </a:cubicBezTo>
                <a:cubicBezTo>
                  <a:pt x="1274495" y="1724008"/>
                  <a:pt x="1261567" y="1708113"/>
                  <a:pt x="1252137" y="1689675"/>
                </a:cubicBezTo>
                <a:cubicBezTo>
                  <a:pt x="1187392" y="1532687"/>
                  <a:pt x="1122964" y="1378083"/>
                  <a:pt x="1058855" y="1225864"/>
                </a:cubicBezTo>
                <a:cubicBezTo>
                  <a:pt x="994746" y="1073644"/>
                  <a:pt x="930319" y="919676"/>
                  <a:pt x="865574" y="763959"/>
                </a:cubicBezTo>
                <a:lnTo>
                  <a:pt x="481554" y="1689675"/>
                </a:lnTo>
                <a:lnTo>
                  <a:pt x="484097" y="1687132"/>
                </a:lnTo>
                <a:cubicBezTo>
                  <a:pt x="473713" y="1710021"/>
                  <a:pt x="460785" y="1727187"/>
                  <a:pt x="445314" y="1738631"/>
                </a:cubicBezTo>
                <a:cubicBezTo>
                  <a:pt x="429843" y="1750076"/>
                  <a:pt x="413101" y="1755798"/>
                  <a:pt x="395087" y="1755798"/>
                </a:cubicBezTo>
                <a:cubicBezTo>
                  <a:pt x="374264" y="1755586"/>
                  <a:pt x="355508" y="1748380"/>
                  <a:pt x="338819" y="1734181"/>
                </a:cubicBezTo>
                <a:cubicBezTo>
                  <a:pt x="322129" y="1719981"/>
                  <a:pt x="310367" y="1700060"/>
                  <a:pt x="303532" y="1674416"/>
                </a:cubicBezTo>
                <a:lnTo>
                  <a:pt x="894" y="95105"/>
                </a:lnTo>
                <a:cubicBezTo>
                  <a:pt x="-483" y="83660"/>
                  <a:pt x="-271" y="72852"/>
                  <a:pt x="1530" y="62679"/>
                </a:cubicBezTo>
                <a:cubicBezTo>
                  <a:pt x="3332" y="52506"/>
                  <a:pt x="7358" y="42969"/>
                  <a:pt x="13610" y="34068"/>
                </a:cubicBezTo>
                <a:cubicBezTo>
                  <a:pt x="20233" y="26174"/>
                  <a:pt x="28605" y="19074"/>
                  <a:pt x="38724" y="12769"/>
                </a:cubicBezTo>
                <a:cubicBezTo>
                  <a:pt x="48844" y="6464"/>
                  <a:pt x="59123" y="2544"/>
                  <a:pt x="69560" y="1007"/>
                </a:cubicBezTo>
                <a:cubicBezTo>
                  <a:pt x="75176" y="199"/>
                  <a:pt x="80673" y="-122"/>
                  <a:pt x="86051" y="43"/>
                </a:cubicBezTo>
                <a:close/>
              </a:path>
            </a:pathLst>
          </a:custGeom>
          <a:noFill/>
          <a:ln w="19050">
            <a:solidFill>
              <a:srgbClr val="FBF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 name="任意多边形 74">
            <a:extLst>
              <a:ext uri="{FF2B5EF4-FFF2-40B4-BE49-F238E27FC236}">
                <a16:creationId xmlns:a16="http://schemas.microsoft.com/office/drawing/2014/main" xmlns="" id="{B3E650E3-EC44-415A-BEED-F8670975D848}"/>
              </a:ext>
            </a:extLst>
          </p:cNvPr>
          <p:cNvSpPr/>
          <p:nvPr/>
        </p:nvSpPr>
        <p:spPr>
          <a:xfrm>
            <a:off x="1285867" y="4403707"/>
            <a:ext cx="1096632" cy="1529706"/>
          </a:xfrm>
          <a:custGeom>
            <a:avLst/>
            <a:gdLst/>
            <a:ahLst/>
            <a:cxnLst/>
            <a:rect l="l" t="t" r="r" b="b"/>
            <a:pathLst>
              <a:path w="1291932" h="1802132">
                <a:moveTo>
                  <a:pt x="641627" y="70"/>
                </a:moveTo>
                <a:cubicBezTo>
                  <a:pt x="657348" y="-134"/>
                  <a:pt x="673206" y="112"/>
                  <a:pt x="689200" y="807"/>
                </a:cubicBezTo>
                <a:cubicBezTo>
                  <a:pt x="814716" y="4675"/>
                  <a:pt x="921635" y="34451"/>
                  <a:pt x="1009958" y="90136"/>
                </a:cubicBezTo>
                <a:cubicBezTo>
                  <a:pt x="1098280" y="145821"/>
                  <a:pt x="1162601" y="227097"/>
                  <a:pt x="1202921" y="333963"/>
                </a:cubicBezTo>
                <a:lnTo>
                  <a:pt x="1202921" y="331420"/>
                </a:lnTo>
                <a:cubicBezTo>
                  <a:pt x="1232220" y="407556"/>
                  <a:pt x="1254368" y="494978"/>
                  <a:pt x="1269362" y="593685"/>
                </a:cubicBezTo>
                <a:cubicBezTo>
                  <a:pt x="1284356" y="692392"/>
                  <a:pt x="1291880" y="795708"/>
                  <a:pt x="1291932" y="903634"/>
                </a:cubicBezTo>
                <a:cubicBezTo>
                  <a:pt x="1291932" y="987983"/>
                  <a:pt x="1286846" y="1071060"/>
                  <a:pt x="1276674" y="1152866"/>
                </a:cubicBezTo>
                <a:cubicBezTo>
                  <a:pt x="1269309" y="1207703"/>
                  <a:pt x="1259877" y="1260791"/>
                  <a:pt x="1248380" y="1312132"/>
                </a:cubicBezTo>
                <a:cubicBezTo>
                  <a:pt x="1236883" y="1363472"/>
                  <a:pt x="1221730" y="1412110"/>
                  <a:pt x="1202921" y="1458047"/>
                </a:cubicBezTo>
                <a:cubicBezTo>
                  <a:pt x="1148879" y="1587430"/>
                  <a:pt x="1066861" y="1678349"/>
                  <a:pt x="956869" y="1730802"/>
                </a:cubicBezTo>
                <a:cubicBezTo>
                  <a:pt x="846876" y="1783255"/>
                  <a:pt x="727983" y="1806779"/>
                  <a:pt x="600189" y="1801375"/>
                </a:cubicBezTo>
                <a:cubicBezTo>
                  <a:pt x="475944" y="1797719"/>
                  <a:pt x="369661" y="1768155"/>
                  <a:pt x="281338" y="1712682"/>
                </a:cubicBezTo>
                <a:cubicBezTo>
                  <a:pt x="193016" y="1657209"/>
                  <a:pt x="128059" y="1574874"/>
                  <a:pt x="86468" y="1465676"/>
                </a:cubicBezTo>
                <a:lnTo>
                  <a:pt x="86468" y="1468219"/>
                </a:lnTo>
                <a:cubicBezTo>
                  <a:pt x="58387" y="1392030"/>
                  <a:pt x="36982" y="1304714"/>
                  <a:pt x="22252" y="1206272"/>
                </a:cubicBezTo>
                <a:cubicBezTo>
                  <a:pt x="7523" y="1107830"/>
                  <a:pt x="105" y="1005255"/>
                  <a:pt x="0" y="898548"/>
                </a:cubicBezTo>
                <a:cubicBezTo>
                  <a:pt x="0" y="811656"/>
                  <a:pt x="5086" y="728579"/>
                  <a:pt x="15259" y="649317"/>
                </a:cubicBezTo>
                <a:cubicBezTo>
                  <a:pt x="22517" y="594374"/>
                  <a:pt x="31525" y="540861"/>
                  <a:pt x="42280" y="488779"/>
                </a:cubicBezTo>
                <a:cubicBezTo>
                  <a:pt x="53035" y="436697"/>
                  <a:pt x="67765" y="387635"/>
                  <a:pt x="86468" y="341593"/>
                </a:cubicBezTo>
                <a:lnTo>
                  <a:pt x="86468" y="344136"/>
                </a:lnTo>
                <a:cubicBezTo>
                  <a:pt x="139398" y="213639"/>
                  <a:pt x="221097" y="122403"/>
                  <a:pt x="331566" y="70427"/>
                </a:cubicBezTo>
                <a:cubicBezTo>
                  <a:pt x="428226" y="24947"/>
                  <a:pt x="531580" y="1495"/>
                  <a:pt x="641627" y="70"/>
                </a:cubicBezTo>
                <a:close/>
                <a:moveTo>
                  <a:pt x="684114" y="166114"/>
                </a:moveTo>
                <a:cubicBezTo>
                  <a:pt x="659583" y="165955"/>
                  <a:pt x="633621" y="166908"/>
                  <a:pt x="606229" y="168975"/>
                </a:cubicBezTo>
                <a:cubicBezTo>
                  <a:pt x="578837" y="171041"/>
                  <a:pt x="552239" y="175174"/>
                  <a:pt x="526437" y="181373"/>
                </a:cubicBezTo>
                <a:cubicBezTo>
                  <a:pt x="464447" y="193824"/>
                  <a:pt x="408497" y="218514"/>
                  <a:pt x="358587" y="255443"/>
                </a:cubicBezTo>
                <a:cubicBezTo>
                  <a:pt x="308677" y="292372"/>
                  <a:pt x="270530" y="343129"/>
                  <a:pt x="244144" y="407715"/>
                </a:cubicBezTo>
                <a:cubicBezTo>
                  <a:pt x="228938" y="445227"/>
                  <a:pt x="216117" y="486554"/>
                  <a:pt x="205679" y="531695"/>
                </a:cubicBezTo>
                <a:cubicBezTo>
                  <a:pt x="195241" y="576836"/>
                  <a:pt x="186870" y="621978"/>
                  <a:pt x="180565" y="667119"/>
                </a:cubicBezTo>
                <a:cubicBezTo>
                  <a:pt x="175585" y="704419"/>
                  <a:pt x="172194" y="742990"/>
                  <a:pt x="170392" y="782833"/>
                </a:cubicBezTo>
                <a:cubicBezTo>
                  <a:pt x="168591" y="822677"/>
                  <a:pt x="167744" y="861248"/>
                  <a:pt x="167849" y="898548"/>
                </a:cubicBezTo>
                <a:cubicBezTo>
                  <a:pt x="167796" y="993758"/>
                  <a:pt x="174260" y="1085630"/>
                  <a:pt x="187241" y="1174165"/>
                </a:cubicBezTo>
                <a:cubicBezTo>
                  <a:pt x="200222" y="1262699"/>
                  <a:pt x="220037" y="1341219"/>
                  <a:pt x="246688" y="1409726"/>
                </a:cubicBezTo>
                <a:cubicBezTo>
                  <a:pt x="254211" y="1428747"/>
                  <a:pt x="262688" y="1446655"/>
                  <a:pt x="272119" y="1463451"/>
                </a:cubicBezTo>
                <a:cubicBezTo>
                  <a:pt x="281550" y="1480246"/>
                  <a:pt x="292571" y="1496247"/>
                  <a:pt x="305180" y="1511453"/>
                </a:cubicBezTo>
                <a:cubicBezTo>
                  <a:pt x="339620" y="1549601"/>
                  <a:pt x="382005" y="1578847"/>
                  <a:pt x="432339" y="1599193"/>
                </a:cubicBezTo>
                <a:cubicBezTo>
                  <a:pt x="482673" y="1619538"/>
                  <a:pt x="540318" y="1630982"/>
                  <a:pt x="605275" y="1633526"/>
                </a:cubicBezTo>
                <a:cubicBezTo>
                  <a:pt x="630759" y="1633685"/>
                  <a:pt x="656722" y="1632731"/>
                  <a:pt x="683160" y="1630664"/>
                </a:cubicBezTo>
                <a:cubicBezTo>
                  <a:pt x="709598" y="1628598"/>
                  <a:pt x="736196" y="1624465"/>
                  <a:pt x="762952" y="1618267"/>
                </a:cubicBezTo>
                <a:cubicBezTo>
                  <a:pt x="824942" y="1606027"/>
                  <a:pt x="880892" y="1582185"/>
                  <a:pt x="930802" y="1546740"/>
                </a:cubicBezTo>
                <a:cubicBezTo>
                  <a:pt x="980711" y="1511294"/>
                  <a:pt x="1018859" y="1461384"/>
                  <a:pt x="1045245" y="1397010"/>
                </a:cubicBezTo>
                <a:cubicBezTo>
                  <a:pt x="1060451" y="1355790"/>
                  <a:pt x="1073272" y="1312344"/>
                  <a:pt x="1083710" y="1266673"/>
                </a:cubicBezTo>
                <a:cubicBezTo>
                  <a:pt x="1094147" y="1221001"/>
                  <a:pt x="1102518" y="1176284"/>
                  <a:pt x="1108824" y="1132520"/>
                </a:cubicBezTo>
                <a:cubicBezTo>
                  <a:pt x="1113910" y="1095167"/>
                  <a:pt x="1117725" y="1056702"/>
                  <a:pt x="1120268" y="1017124"/>
                </a:cubicBezTo>
                <a:cubicBezTo>
                  <a:pt x="1122811" y="977545"/>
                  <a:pt x="1124083" y="939716"/>
                  <a:pt x="1124083" y="903634"/>
                </a:cubicBezTo>
                <a:cubicBezTo>
                  <a:pt x="1123976" y="808530"/>
                  <a:pt x="1117195" y="717082"/>
                  <a:pt x="1103738" y="629289"/>
                </a:cubicBezTo>
                <a:cubicBezTo>
                  <a:pt x="1090280" y="541497"/>
                  <a:pt x="1070782" y="463400"/>
                  <a:pt x="1045245" y="394999"/>
                </a:cubicBezTo>
                <a:cubicBezTo>
                  <a:pt x="1037615" y="373223"/>
                  <a:pt x="1028714" y="353196"/>
                  <a:pt x="1018541" y="334917"/>
                </a:cubicBezTo>
                <a:cubicBezTo>
                  <a:pt x="1008368" y="316638"/>
                  <a:pt x="996924" y="301061"/>
                  <a:pt x="984208" y="288186"/>
                </a:cubicBezTo>
                <a:cubicBezTo>
                  <a:pt x="950882" y="250038"/>
                  <a:pt x="908814" y="220792"/>
                  <a:pt x="858003" y="200446"/>
                </a:cubicBezTo>
                <a:cubicBezTo>
                  <a:pt x="807192" y="180101"/>
                  <a:pt x="749230" y="168657"/>
                  <a:pt x="684114" y="166114"/>
                </a:cubicBezTo>
                <a:close/>
              </a:path>
            </a:pathLst>
          </a:custGeom>
          <a:solidFill>
            <a:srgbClr val="FFFFFF">
              <a:alpha val="4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 name="任意多边形 75">
            <a:extLst>
              <a:ext uri="{FF2B5EF4-FFF2-40B4-BE49-F238E27FC236}">
                <a16:creationId xmlns:a16="http://schemas.microsoft.com/office/drawing/2014/main" xmlns="" id="{B33A9F5B-C8A0-4C73-9865-083609CCEDD2}"/>
              </a:ext>
            </a:extLst>
          </p:cNvPr>
          <p:cNvSpPr/>
          <p:nvPr/>
        </p:nvSpPr>
        <p:spPr>
          <a:xfrm>
            <a:off x="6610972" y="4420561"/>
            <a:ext cx="1096632" cy="1495998"/>
          </a:xfrm>
          <a:custGeom>
            <a:avLst/>
            <a:gdLst/>
            <a:ahLst/>
            <a:cxnLst/>
            <a:rect l="l" t="t" r="r" b="b"/>
            <a:pathLst>
              <a:path w="1253786" h="1762420">
                <a:moveTo>
                  <a:pt x="81382" y="0"/>
                </a:moveTo>
                <a:lnTo>
                  <a:pt x="1172404" y="0"/>
                </a:lnTo>
                <a:cubicBezTo>
                  <a:pt x="1195822" y="371"/>
                  <a:pt x="1215108" y="8530"/>
                  <a:pt x="1230261" y="24478"/>
                </a:cubicBezTo>
                <a:cubicBezTo>
                  <a:pt x="1245414" y="40426"/>
                  <a:pt x="1253256" y="61937"/>
                  <a:pt x="1253786" y="89011"/>
                </a:cubicBezTo>
                <a:cubicBezTo>
                  <a:pt x="1253256" y="111211"/>
                  <a:pt x="1245414" y="129755"/>
                  <a:pt x="1230261" y="144643"/>
                </a:cubicBezTo>
                <a:cubicBezTo>
                  <a:pt x="1215108" y="159531"/>
                  <a:pt x="1195822" y="167266"/>
                  <a:pt x="1172404" y="167849"/>
                </a:cubicBezTo>
                <a:lnTo>
                  <a:pt x="704460" y="167849"/>
                </a:lnTo>
                <a:lnTo>
                  <a:pt x="704460" y="1681038"/>
                </a:lnTo>
                <a:cubicBezTo>
                  <a:pt x="704036" y="1704457"/>
                  <a:pt x="695983" y="1723743"/>
                  <a:pt x="680300" y="1738896"/>
                </a:cubicBezTo>
                <a:cubicBezTo>
                  <a:pt x="664616" y="1754049"/>
                  <a:pt x="643848" y="1761890"/>
                  <a:pt x="617992" y="1762420"/>
                </a:cubicBezTo>
                <a:cubicBezTo>
                  <a:pt x="595686" y="1761890"/>
                  <a:pt x="576718" y="1754049"/>
                  <a:pt x="561088" y="1738896"/>
                </a:cubicBezTo>
                <a:cubicBezTo>
                  <a:pt x="545459" y="1723743"/>
                  <a:pt x="537299" y="1704457"/>
                  <a:pt x="536610" y="1681038"/>
                </a:cubicBezTo>
                <a:lnTo>
                  <a:pt x="536610" y="167849"/>
                </a:lnTo>
                <a:lnTo>
                  <a:pt x="81382" y="167849"/>
                </a:lnTo>
                <a:cubicBezTo>
                  <a:pt x="57964" y="167373"/>
                  <a:pt x="38678" y="159425"/>
                  <a:pt x="23525" y="144007"/>
                </a:cubicBezTo>
                <a:cubicBezTo>
                  <a:pt x="8372" y="128589"/>
                  <a:pt x="530" y="108562"/>
                  <a:pt x="0" y="83925"/>
                </a:cubicBezTo>
                <a:cubicBezTo>
                  <a:pt x="530" y="59288"/>
                  <a:pt x="8372" y="39260"/>
                  <a:pt x="23525" y="23842"/>
                </a:cubicBezTo>
                <a:cubicBezTo>
                  <a:pt x="38678" y="8424"/>
                  <a:pt x="57964" y="477"/>
                  <a:pt x="81382" y="0"/>
                </a:cubicBezTo>
                <a:close/>
              </a:path>
            </a:pathLst>
          </a:custGeom>
          <a:noFill/>
          <a:ln w="19050">
            <a:solidFill>
              <a:srgbClr val="FBF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 name="任意多边形 72">
            <a:extLst>
              <a:ext uri="{FF2B5EF4-FFF2-40B4-BE49-F238E27FC236}">
                <a16:creationId xmlns:a16="http://schemas.microsoft.com/office/drawing/2014/main" xmlns="" id="{EDCBDFC3-1878-4234-B5A8-1B9C6DF912D5}"/>
              </a:ext>
            </a:extLst>
          </p:cNvPr>
          <p:cNvSpPr/>
          <p:nvPr/>
        </p:nvSpPr>
        <p:spPr>
          <a:xfrm>
            <a:off x="1343160" y="1683777"/>
            <a:ext cx="982046" cy="1534860"/>
          </a:xfrm>
          <a:custGeom>
            <a:avLst/>
            <a:gdLst/>
            <a:ahLst/>
            <a:cxnLst/>
            <a:rect l="l" t="t" r="r" b="b"/>
            <a:pathLst>
              <a:path w="1063138" h="1808204">
                <a:moveTo>
                  <a:pt x="595194" y="6"/>
                </a:moveTo>
                <a:cubicBezTo>
                  <a:pt x="652892" y="218"/>
                  <a:pt x="712339" y="2973"/>
                  <a:pt x="773534" y="8271"/>
                </a:cubicBezTo>
                <a:cubicBezTo>
                  <a:pt x="834729" y="13570"/>
                  <a:pt x="894811" y="20140"/>
                  <a:pt x="953781" y="27981"/>
                </a:cubicBezTo>
                <a:cubicBezTo>
                  <a:pt x="965332" y="29200"/>
                  <a:pt x="975928" y="32485"/>
                  <a:pt x="985571" y="37836"/>
                </a:cubicBezTo>
                <a:cubicBezTo>
                  <a:pt x="995214" y="43187"/>
                  <a:pt x="1003267" y="50923"/>
                  <a:pt x="1009731" y="61042"/>
                </a:cubicBezTo>
                <a:lnTo>
                  <a:pt x="1007188" y="61042"/>
                </a:lnTo>
                <a:cubicBezTo>
                  <a:pt x="1014659" y="69996"/>
                  <a:pt x="1019427" y="80063"/>
                  <a:pt x="1021493" y="91243"/>
                </a:cubicBezTo>
                <a:cubicBezTo>
                  <a:pt x="1023560" y="102422"/>
                  <a:pt x="1023878" y="114396"/>
                  <a:pt x="1022447" y="127165"/>
                </a:cubicBezTo>
                <a:cubicBezTo>
                  <a:pt x="1018155" y="149259"/>
                  <a:pt x="1007665" y="166743"/>
                  <a:pt x="990975" y="179618"/>
                </a:cubicBezTo>
                <a:cubicBezTo>
                  <a:pt x="974286" y="192493"/>
                  <a:pt x="954258" y="197897"/>
                  <a:pt x="930893" y="195831"/>
                </a:cubicBezTo>
                <a:cubicBezTo>
                  <a:pt x="873459" y="186771"/>
                  <a:pt x="816662" y="179459"/>
                  <a:pt x="760500" y="173896"/>
                </a:cubicBezTo>
                <a:cubicBezTo>
                  <a:pt x="704338" y="168333"/>
                  <a:pt x="650084" y="165472"/>
                  <a:pt x="597737" y="165313"/>
                </a:cubicBezTo>
                <a:cubicBezTo>
                  <a:pt x="531190" y="164889"/>
                  <a:pt x="468459" y="170823"/>
                  <a:pt x="409542" y="183115"/>
                </a:cubicBezTo>
                <a:cubicBezTo>
                  <a:pt x="341088" y="196360"/>
                  <a:pt x="285350" y="223276"/>
                  <a:pt x="242328" y="263861"/>
                </a:cubicBezTo>
                <a:cubicBezTo>
                  <a:pt x="199306" y="304445"/>
                  <a:pt x="175358" y="363151"/>
                  <a:pt x="170483" y="439975"/>
                </a:cubicBezTo>
                <a:cubicBezTo>
                  <a:pt x="168395" y="497165"/>
                  <a:pt x="185570" y="547244"/>
                  <a:pt x="222006" y="590211"/>
                </a:cubicBezTo>
                <a:cubicBezTo>
                  <a:pt x="258443" y="633178"/>
                  <a:pt x="306323" y="671766"/>
                  <a:pt x="365648" y="705973"/>
                </a:cubicBezTo>
                <a:cubicBezTo>
                  <a:pt x="424974" y="740180"/>
                  <a:pt x="487925" y="772739"/>
                  <a:pt x="554503" y="803649"/>
                </a:cubicBezTo>
                <a:cubicBezTo>
                  <a:pt x="653581" y="850168"/>
                  <a:pt x="745347" y="901456"/>
                  <a:pt x="829801" y="957512"/>
                </a:cubicBezTo>
                <a:cubicBezTo>
                  <a:pt x="914256" y="1013567"/>
                  <a:pt x="976776" y="1085200"/>
                  <a:pt x="1017361" y="1172410"/>
                </a:cubicBezTo>
                <a:cubicBezTo>
                  <a:pt x="1032620" y="1208173"/>
                  <a:pt x="1044064" y="1244096"/>
                  <a:pt x="1051694" y="1280177"/>
                </a:cubicBezTo>
                <a:cubicBezTo>
                  <a:pt x="1059323" y="1316258"/>
                  <a:pt x="1063138" y="1351545"/>
                  <a:pt x="1063138" y="1386037"/>
                </a:cubicBezTo>
                <a:cubicBezTo>
                  <a:pt x="1063138" y="1414012"/>
                  <a:pt x="1060595" y="1439443"/>
                  <a:pt x="1055508" y="1462332"/>
                </a:cubicBezTo>
                <a:lnTo>
                  <a:pt x="1055508" y="1459789"/>
                </a:lnTo>
                <a:cubicBezTo>
                  <a:pt x="1041892" y="1526282"/>
                  <a:pt x="1013175" y="1584033"/>
                  <a:pt x="969358" y="1633043"/>
                </a:cubicBezTo>
                <a:cubicBezTo>
                  <a:pt x="925541" y="1682052"/>
                  <a:pt x="872029" y="1720093"/>
                  <a:pt x="808820" y="1747167"/>
                </a:cubicBezTo>
                <a:cubicBezTo>
                  <a:pt x="764897" y="1765287"/>
                  <a:pt x="712233" y="1779911"/>
                  <a:pt x="650826" y="1791037"/>
                </a:cubicBezTo>
                <a:cubicBezTo>
                  <a:pt x="589418" y="1802164"/>
                  <a:pt x="523402" y="1807886"/>
                  <a:pt x="452776" y="1808204"/>
                </a:cubicBezTo>
                <a:cubicBezTo>
                  <a:pt x="402919" y="1808204"/>
                  <a:pt x="349406" y="1805660"/>
                  <a:pt x="292238" y="1800574"/>
                </a:cubicBezTo>
                <a:cubicBezTo>
                  <a:pt x="235069" y="1795488"/>
                  <a:pt x="175835" y="1787858"/>
                  <a:pt x="114533" y="1777686"/>
                </a:cubicBezTo>
                <a:cubicBezTo>
                  <a:pt x="102983" y="1776361"/>
                  <a:pt x="92387" y="1772652"/>
                  <a:pt x="82744" y="1766559"/>
                </a:cubicBezTo>
                <a:cubicBezTo>
                  <a:pt x="73101" y="1760466"/>
                  <a:pt x="65048" y="1752307"/>
                  <a:pt x="58584" y="1742081"/>
                </a:cubicBezTo>
                <a:cubicBezTo>
                  <a:pt x="52332" y="1732120"/>
                  <a:pt x="48305" y="1722160"/>
                  <a:pt x="46504" y="1712199"/>
                </a:cubicBezTo>
                <a:cubicBezTo>
                  <a:pt x="44702" y="1702238"/>
                  <a:pt x="44490" y="1691006"/>
                  <a:pt x="45868" y="1678502"/>
                </a:cubicBezTo>
                <a:cubicBezTo>
                  <a:pt x="51696" y="1656408"/>
                  <a:pt x="63564" y="1638924"/>
                  <a:pt x="81472" y="1626049"/>
                </a:cubicBezTo>
                <a:cubicBezTo>
                  <a:pt x="99380" y="1613174"/>
                  <a:pt x="118878" y="1607770"/>
                  <a:pt x="139965" y="1609836"/>
                </a:cubicBezTo>
                <a:cubicBezTo>
                  <a:pt x="199889" y="1620009"/>
                  <a:pt x="256157" y="1627638"/>
                  <a:pt x="308768" y="1632725"/>
                </a:cubicBezTo>
                <a:cubicBezTo>
                  <a:pt x="361380" y="1637811"/>
                  <a:pt x="409383" y="1640354"/>
                  <a:pt x="452776" y="1640354"/>
                </a:cubicBezTo>
                <a:cubicBezTo>
                  <a:pt x="515084" y="1640248"/>
                  <a:pt x="570398" y="1636009"/>
                  <a:pt x="618718" y="1627638"/>
                </a:cubicBezTo>
                <a:cubicBezTo>
                  <a:pt x="667038" y="1619267"/>
                  <a:pt x="708365" y="1607399"/>
                  <a:pt x="742698" y="1592034"/>
                </a:cubicBezTo>
                <a:cubicBezTo>
                  <a:pt x="782488" y="1576563"/>
                  <a:pt x="815443" y="1555370"/>
                  <a:pt x="841564" y="1528454"/>
                </a:cubicBezTo>
                <a:cubicBezTo>
                  <a:pt x="867684" y="1501539"/>
                  <a:pt x="884745" y="1470173"/>
                  <a:pt x="892745" y="1434357"/>
                </a:cubicBezTo>
                <a:cubicBezTo>
                  <a:pt x="895606" y="1405058"/>
                  <a:pt x="894970" y="1374010"/>
                  <a:pt x="890838" y="1341213"/>
                </a:cubicBezTo>
                <a:cubicBezTo>
                  <a:pt x="886705" y="1308417"/>
                  <a:pt x="877168" y="1274190"/>
                  <a:pt x="862227" y="1238532"/>
                </a:cubicBezTo>
                <a:cubicBezTo>
                  <a:pt x="834040" y="1179457"/>
                  <a:pt x="784236" y="1127216"/>
                  <a:pt x="712815" y="1081809"/>
                </a:cubicBezTo>
                <a:cubicBezTo>
                  <a:pt x="641395" y="1036403"/>
                  <a:pt x="564887" y="993699"/>
                  <a:pt x="483294" y="953697"/>
                </a:cubicBezTo>
                <a:cubicBezTo>
                  <a:pt x="401080" y="915518"/>
                  <a:pt x="322776" y="873477"/>
                  <a:pt x="248380" y="827574"/>
                </a:cubicBezTo>
                <a:cubicBezTo>
                  <a:pt x="173984" y="781671"/>
                  <a:pt x="113576" y="727009"/>
                  <a:pt x="67155" y="663586"/>
                </a:cubicBezTo>
                <a:cubicBezTo>
                  <a:pt x="20734" y="600164"/>
                  <a:pt x="-1621" y="523084"/>
                  <a:pt x="91" y="432346"/>
                </a:cubicBezTo>
                <a:cubicBezTo>
                  <a:pt x="7932" y="307730"/>
                  <a:pt x="45656" y="212997"/>
                  <a:pt x="113262" y="148146"/>
                </a:cubicBezTo>
                <a:cubicBezTo>
                  <a:pt x="180868" y="83295"/>
                  <a:pt x="269455" y="40697"/>
                  <a:pt x="379024" y="20352"/>
                </a:cubicBezTo>
                <a:lnTo>
                  <a:pt x="376481" y="20352"/>
                </a:lnTo>
                <a:cubicBezTo>
                  <a:pt x="409595" y="12828"/>
                  <a:pt x="444458" y="7530"/>
                  <a:pt x="481069" y="4457"/>
                </a:cubicBezTo>
                <a:cubicBezTo>
                  <a:pt x="517680" y="1384"/>
                  <a:pt x="555721" y="-100"/>
                  <a:pt x="595194" y="6"/>
                </a:cubicBezTo>
                <a:close/>
              </a:path>
            </a:pathLst>
          </a:custGeom>
          <a:solidFill>
            <a:srgbClr val="FFFFFF">
              <a:alpha val="4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 name="任意多边形 65">
            <a:extLst>
              <a:ext uri="{FF2B5EF4-FFF2-40B4-BE49-F238E27FC236}">
                <a16:creationId xmlns:a16="http://schemas.microsoft.com/office/drawing/2014/main" xmlns="" id="{19EFC3FB-E056-4B28-B543-34645F9FF767}"/>
              </a:ext>
            </a:extLst>
          </p:cNvPr>
          <p:cNvSpPr/>
          <p:nvPr/>
        </p:nvSpPr>
        <p:spPr>
          <a:xfrm>
            <a:off x="6343574" y="1628741"/>
            <a:ext cx="1479028" cy="1492534"/>
          </a:xfrm>
          <a:custGeom>
            <a:avLst/>
            <a:gdLst/>
            <a:ahLst/>
            <a:cxnLst/>
            <a:rect l="l" t="t" r="r" b="b"/>
            <a:pathLst>
              <a:path w="1742428" h="1758341">
                <a:moveTo>
                  <a:pt x="86051" y="43"/>
                </a:moveTo>
                <a:cubicBezTo>
                  <a:pt x="102184" y="540"/>
                  <a:pt x="117245" y="5418"/>
                  <a:pt x="131232" y="14677"/>
                </a:cubicBezTo>
                <a:cubicBezTo>
                  <a:pt x="149882" y="27022"/>
                  <a:pt x="161538" y="43658"/>
                  <a:pt x="166201" y="64586"/>
                </a:cubicBezTo>
                <a:cubicBezTo>
                  <a:pt x="209011" y="293207"/>
                  <a:pt x="251185" y="517536"/>
                  <a:pt x="292724" y="737574"/>
                </a:cubicBezTo>
                <a:cubicBezTo>
                  <a:pt x="334262" y="957612"/>
                  <a:pt x="377708" y="1182577"/>
                  <a:pt x="423061" y="1412469"/>
                </a:cubicBezTo>
                <a:cubicBezTo>
                  <a:pt x="480495" y="1268727"/>
                  <a:pt x="538564" y="1125143"/>
                  <a:pt x="597269" y="981719"/>
                </a:cubicBezTo>
                <a:cubicBezTo>
                  <a:pt x="655974" y="838294"/>
                  <a:pt x="714043" y="695347"/>
                  <a:pt x="771476" y="552876"/>
                </a:cubicBezTo>
                <a:cubicBezTo>
                  <a:pt x="781914" y="531206"/>
                  <a:pt x="795372" y="514781"/>
                  <a:pt x="811849" y="503602"/>
                </a:cubicBezTo>
                <a:cubicBezTo>
                  <a:pt x="828327" y="492423"/>
                  <a:pt x="846235" y="486807"/>
                  <a:pt x="865574" y="486753"/>
                </a:cubicBezTo>
                <a:cubicBezTo>
                  <a:pt x="882740" y="487124"/>
                  <a:pt x="899907" y="493376"/>
                  <a:pt x="917073" y="505509"/>
                </a:cubicBezTo>
                <a:cubicBezTo>
                  <a:pt x="934240" y="517642"/>
                  <a:pt x="947591" y="533431"/>
                  <a:pt x="957128" y="552876"/>
                </a:cubicBezTo>
                <a:lnTo>
                  <a:pt x="1313173" y="1415012"/>
                </a:lnTo>
                <a:lnTo>
                  <a:pt x="1577663" y="72216"/>
                </a:lnTo>
                <a:cubicBezTo>
                  <a:pt x="1583226" y="50175"/>
                  <a:pt x="1594988" y="33221"/>
                  <a:pt x="1612950" y="21352"/>
                </a:cubicBezTo>
                <a:cubicBezTo>
                  <a:pt x="1630911" y="9484"/>
                  <a:pt x="1652210" y="5246"/>
                  <a:pt x="1676847" y="8637"/>
                </a:cubicBezTo>
                <a:cubicBezTo>
                  <a:pt x="1688450" y="9855"/>
                  <a:pt x="1698940" y="13140"/>
                  <a:pt x="1708318" y="18491"/>
                </a:cubicBezTo>
                <a:cubicBezTo>
                  <a:pt x="1717696" y="23843"/>
                  <a:pt x="1725008" y="31578"/>
                  <a:pt x="1730254" y="41698"/>
                </a:cubicBezTo>
                <a:cubicBezTo>
                  <a:pt x="1735446" y="50705"/>
                  <a:pt x="1739048" y="60666"/>
                  <a:pt x="1741062" y="71580"/>
                </a:cubicBezTo>
                <a:cubicBezTo>
                  <a:pt x="1743075" y="82495"/>
                  <a:pt x="1742863" y="93727"/>
                  <a:pt x="1740426" y="105277"/>
                </a:cubicBezTo>
                <a:lnTo>
                  <a:pt x="1430159" y="1671873"/>
                </a:lnTo>
                <a:cubicBezTo>
                  <a:pt x="1423271" y="1701067"/>
                  <a:pt x="1411615" y="1722790"/>
                  <a:pt x="1395190" y="1737042"/>
                </a:cubicBezTo>
                <a:cubicBezTo>
                  <a:pt x="1378765" y="1751294"/>
                  <a:pt x="1360751" y="1758394"/>
                  <a:pt x="1341148" y="1758341"/>
                </a:cubicBezTo>
                <a:cubicBezTo>
                  <a:pt x="1324087" y="1757705"/>
                  <a:pt x="1307345" y="1750711"/>
                  <a:pt x="1290920" y="1737360"/>
                </a:cubicBezTo>
                <a:cubicBezTo>
                  <a:pt x="1274495" y="1724008"/>
                  <a:pt x="1261567" y="1708113"/>
                  <a:pt x="1252137" y="1689675"/>
                </a:cubicBezTo>
                <a:cubicBezTo>
                  <a:pt x="1187392" y="1532687"/>
                  <a:pt x="1122964" y="1378083"/>
                  <a:pt x="1058855" y="1225864"/>
                </a:cubicBezTo>
                <a:cubicBezTo>
                  <a:pt x="994746" y="1073644"/>
                  <a:pt x="930319" y="919676"/>
                  <a:pt x="865574" y="763959"/>
                </a:cubicBezTo>
                <a:lnTo>
                  <a:pt x="481554" y="1689675"/>
                </a:lnTo>
                <a:lnTo>
                  <a:pt x="484097" y="1687132"/>
                </a:lnTo>
                <a:cubicBezTo>
                  <a:pt x="473713" y="1710021"/>
                  <a:pt x="460785" y="1727187"/>
                  <a:pt x="445314" y="1738631"/>
                </a:cubicBezTo>
                <a:cubicBezTo>
                  <a:pt x="429843" y="1750076"/>
                  <a:pt x="413101" y="1755798"/>
                  <a:pt x="395087" y="1755798"/>
                </a:cubicBezTo>
                <a:cubicBezTo>
                  <a:pt x="374264" y="1755586"/>
                  <a:pt x="355508" y="1748380"/>
                  <a:pt x="338819" y="1734181"/>
                </a:cubicBezTo>
                <a:cubicBezTo>
                  <a:pt x="322129" y="1719981"/>
                  <a:pt x="310367" y="1700060"/>
                  <a:pt x="303532" y="1674416"/>
                </a:cubicBezTo>
                <a:lnTo>
                  <a:pt x="894" y="95105"/>
                </a:lnTo>
                <a:cubicBezTo>
                  <a:pt x="-483" y="83660"/>
                  <a:pt x="-271" y="72852"/>
                  <a:pt x="1530" y="62679"/>
                </a:cubicBezTo>
                <a:cubicBezTo>
                  <a:pt x="3332" y="52506"/>
                  <a:pt x="7358" y="42969"/>
                  <a:pt x="13610" y="34068"/>
                </a:cubicBezTo>
                <a:cubicBezTo>
                  <a:pt x="20233" y="26174"/>
                  <a:pt x="28605" y="19074"/>
                  <a:pt x="38724" y="12769"/>
                </a:cubicBezTo>
                <a:cubicBezTo>
                  <a:pt x="48844" y="6464"/>
                  <a:pt x="59123" y="2544"/>
                  <a:pt x="69560" y="1007"/>
                </a:cubicBezTo>
                <a:cubicBezTo>
                  <a:pt x="75176" y="199"/>
                  <a:pt x="80673" y="-122"/>
                  <a:pt x="86051" y="43"/>
                </a:cubicBezTo>
                <a:close/>
              </a:path>
            </a:pathLst>
          </a:custGeom>
          <a:solidFill>
            <a:srgbClr val="FFFFFF">
              <a:alpha val="40000"/>
            </a:srgb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任意多边形 64">
            <a:extLst>
              <a:ext uri="{FF2B5EF4-FFF2-40B4-BE49-F238E27FC236}">
                <a16:creationId xmlns:a16="http://schemas.microsoft.com/office/drawing/2014/main" xmlns="" id="{05E32704-03D6-4BD7-A57B-9FB7F7945104}"/>
              </a:ext>
            </a:extLst>
          </p:cNvPr>
          <p:cNvSpPr/>
          <p:nvPr/>
        </p:nvSpPr>
        <p:spPr>
          <a:xfrm>
            <a:off x="1209667" y="4327507"/>
            <a:ext cx="1096632" cy="1529706"/>
          </a:xfrm>
          <a:custGeom>
            <a:avLst/>
            <a:gdLst/>
            <a:ahLst/>
            <a:cxnLst/>
            <a:rect l="l" t="t" r="r" b="b"/>
            <a:pathLst>
              <a:path w="1291932" h="1802132">
                <a:moveTo>
                  <a:pt x="641627" y="70"/>
                </a:moveTo>
                <a:cubicBezTo>
                  <a:pt x="657348" y="-134"/>
                  <a:pt x="673206" y="112"/>
                  <a:pt x="689200" y="807"/>
                </a:cubicBezTo>
                <a:cubicBezTo>
                  <a:pt x="814716" y="4675"/>
                  <a:pt x="921635" y="34451"/>
                  <a:pt x="1009958" y="90136"/>
                </a:cubicBezTo>
                <a:cubicBezTo>
                  <a:pt x="1098280" y="145821"/>
                  <a:pt x="1162601" y="227097"/>
                  <a:pt x="1202921" y="333963"/>
                </a:cubicBezTo>
                <a:lnTo>
                  <a:pt x="1202921" y="331420"/>
                </a:lnTo>
                <a:cubicBezTo>
                  <a:pt x="1232220" y="407556"/>
                  <a:pt x="1254368" y="494978"/>
                  <a:pt x="1269362" y="593685"/>
                </a:cubicBezTo>
                <a:cubicBezTo>
                  <a:pt x="1284356" y="692392"/>
                  <a:pt x="1291880" y="795708"/>
                  <a:pt x="1291932" y="903634"/>
                </a:cubicBezTo>
                <a:cubicBezTo>
                  <a:pt x="1291932" y="987983"/>
                  <a:pt x="1286846" y="1071060"/>
                  <a:pt x="1276674" y="1152866"/>
                </a:cubicBezTo>
                <a:cubicBezTo>
                  <a:pt x="1269309" y="1207703"/>
                  <a:pt x="1259877" y="1260791"/>
                  <a:pt x="1248380" y="1312132"/>
                </a:cubicBezTo>
                <a:cubicBezTo>
                  <a:pt x="1236883" y="1363472"/>
                  <a:pt x="1221730" y="1412110"/>
                  <a:pt x="1202921" y="1458047"/>
                </a:cubicBezTo>
                <a:cubicBezTo>
                  <a:pt x="1148879" y="1587430"/>
                  <a:pt x="1066861" y="1678349"/>
                  <a:pt x="956869" y="1730802"/>
                </a:cubicBezTo>
                <a:cubicBezTo>
                  <a:pt x="846876" y="1783255"/>
                  <a:pt x="727983" y="1806779"/>
                  <a:pt x="600189" y="1801375"/>
                </a:cubicBezTo>
                <a:cubicBezTo>
                  <a:pt x="475944" y="1797719"/>
                  <a:pt x="369661" y="1768155"/>
                  <a:pt x="281338" y="1712682"/>
                </a:cubicBezTo>
                <a:cubicBezTo>
                  <a:pt x="193016" y="1657209"/>
                  <a:pt x="128059" y="1574874"/>
                  <a:pt x="86468" y="1465676"/>
                </a:cubicBezTo>
                <a:lnTo>
                  <a:pt x="86468" y="1468219"/>
                </a:lnTo>
                <a:cubicBezTo>
                  <a:pt x="58387" y="1392030"/>
                  <a:pt x="36982" y="1304714"/>
                  <a:pt x="22252" y="1206272"/>
                </a:cubicBezTo>
                <a:cubicBezTo>
                  <a:pt x="7523" y="1107830"/>
                  <a:pt x="105" y="1005255"/>
                  <a:pt x="0" y="898548"/>
                </a:cubicBezTo>
                <a:cubicBezTo>
                  <a:pt x="0" y="811656"/>
                  <a:pt x="5086" y="728579"/>
                  <a:pt x="15259" y="649317"/>
                </a:cubicBezTo>
                <a:cubicBezTo>
                  <a:pt x="22517" y="594374"/>
                  <a:pt x="31525" y="540861"/>
                  <a:pt x="42280" y="488779"/>
                </a:cubicBezTo>
                <a:cubicBezTo>
                  <a:pt x="53035" y="436697"/>
                  <a:pt x="67765" y="387635"/>
                  <a:pt x="86468" y="341593"/>
                </a:cubicBezTo>
                <a:lnTo>
                  <a:pt x="86468" y="344136"/>
                </a:lnTo>
                <a:cubicBezTo>
                  <a:pt x="139398" y="213639"/>
                  <a:pt x="221097" y="122403"/>
                  <a:pt x="331566" y="70427"/>
                </a:cubicBezTo>
                <a:cubicBezTo>
                  <a:pt x="428226" y="24947"/>
                  <a:pt x="531580" y="1495"/>
                  <a:pt x="641627" y="70"/>
                </a:cubicBezTo>
                <a:close/>
                <a:moveTo>
                  <a:pt x="684114" y="166114"/>
                </a:moveTo>
                <a:cubicBezTo>
                  <a:pt x="659583" y="165955"/>
                  <a:pt x="633621" y="166908"/>
                  <a:pt x="606229" y="168975"/>
                </a:cubicBezTo>
                <a:cubicBezTo>
                  <a:pt x="578837" y="171041"/>
                  <a:pt x="552239" y="175174"/>
                  <a:pt x="526437" y="181373"/>
                </a:cubicBezTo>
                <a:cubicBezTo>
                  <a:pt x="464447" y="193824"/>
                  <a:pt x="408497" y="218514"/>
                  <a:pt x="358587" y="255443"/>
                </a:cubicBezTo>
                <a:cubicBezTo>
                  <a:pt x="308677" y="292372"/>
                  <a:pt x="270530" y="343129"/>
                  <a:pt x="244144" y="407715"/>
                </a:cubicBezTo>
                <a:cubicBezTo>
                  <a:pt x="228938" y="445227"/>
                  <a:pt x="216117" y="486554"/>
                  <a:pt x="205679" y="531695"/>
                </a:cubicBezTo>
                <a:cubicBezTo>
                  <a:pt x="195241" y="576836"/>
                  <a:pt x="186870" y="621978"/>
                  <a:pt x="180565" y="667119"/>
                </a:cubicBezTo>
                <a:cubicBezTo>
                  <a:pt x="175585" y="704419"/>
                  <a:pt x="172194" y="742990"/>
                  <a:pt x="170392" y="782833"/>
                </a:cubicBezTo>
                <a:cubicBezTo>
                  <a:pt x="168591" y="822677"/>
                  <a:pt x="167744" y="861248"/>
                  <a:pt x="167849" y="898548"/>
                </a:cubicBezTo>
                <a:cubicBezTo>
                  <a:pt x="167796" y="993758"/>
                  <a:pt x="174260" y="1085630"/>
                  <a:pt x="187241" y="1174165"/>
                </a:cubicBezTo>
                <a:cubicBezTo>
                  <a:pt x="200222" y="1262699"/>
                  <a:pt x="220037" y="1341219"/>
                  <a:pt x="246688" y="1409726"/>
                </a:cubicBezTo>
                <a:cubicBezTo>
                  <a:pt x="254211" y="1428747"/>
                  <a:pt x="262688" y="1446655"/>
                  <a:pt x="272119" y="1463451"/>
                </a:cubicBezTo>
                <a:cubicBezTo>
                  <a:pt x="281550" y="1480246"/>
                  <a:pt x="292571" y="1496247"/>
                  <a:pt x="305180" y="1511453"/>
                </a:cubicBezTo>
                <a:cubicBezTo>
                  <a:pt x="339620" y="1549601"/>
                  <a:pt x="382005" y="1578847"/>
                  <a:pt x="432339" y="1599193"/>
                </a:cubicBezTo>
                <a:cubicBezTo>
                  <a:pt x="482673" y="1619538"/>
                  <a:pt x="540318" y="1630982"/>
                  <a:pt x="605275" y="1633526"/>
                </a:cubicBezTo>
                <a:cubicBezTo>
                  <a:pt x="630759" y="1633685"/>
                  <a:pt x="656722" y="1632731"/>
                  <a:pt x="683160" y="1630664"/>
                </a:cubicBezTo>
                <a:cubicBezTo>
                  <a:pt x="709598" y="1628598"/>
                  <a:pt x="736196" y="1624465"/>
                  <a:pt x="762952" y="1618267"/>
                </a:cubicBezTo>
                <a:cubicBezTo>
                  <a:pt x="824942" y="1606027"/>
                  <a:pt x="880892" y="1582185"/>
                  <a:pt x="930802" y="1546740"/>
                </a:cubicBezTo>
                <a:cubicBezTo>
                  <a:pt x="980711" y="1511294"/>
                  <a:pt x="1018859" y="1461384"/>
                  <a:pt x="1045245" y="1397010"/>
                </a:cubicBezTo>
                <a:cubicBezTo>
                  <a:pt x="1060451" y="1355790"/>
                  <a:pt x="1073272" y="1312344"/>
                  <a:pt x="1083710" y="1266673"/>
                </a:cubicBezTo>
                <a:cubicBezTo>
                  <a:pt x="1094147" y="1221001"/>
                  <a:pt x="1102518" y="1176284"/>
                  <a:pt x="1108824" y="1132520"/>
                </a:cubicBezTo>
                <a:cubicBezTo>
                  <a:pt x="1113910" y="1095167"/>
                  <a:pt x="1117725" y="1056702"/>
                  <a:pt x="1120268" y="1017124"/>
                </a:cubicBezTo>
                <a:cubicBezTo>
                  <a:pt x="1122811" y="977545"/>
                  <a:pt x="1124083" y="939716"/>
                  <a:pt x="1124083" y="903634"/>
                </a:cubicBezTo>
                <a:cubicBezTo>
                  <a:pt x="1123976" y="808530"/>
                  <a:pt x="1117195" y="717082"/>
                  <a:pt x="1103738" y="629289"/>
                </a:cubicBezTo>
                <a:cubicBezTo>
                  <a:pt x="1090280" y="541497"/>
                  <a:pt x="1070782" y="463400"/>
                  <a:pt x="1045245" y="394999"/>
                </a:cubicBezTo>
                <a:cubicBezTo>
                  <a:pt x="1037615" y="373223"/>
                  <a:pt x="1028714" y="353196"/>
                  <a:pt x="1018541" y="334917"/>
                </a:cubicBezTo>
                <a:cubicBezTo>
                  <a:pt x="1008368" y="316638"/>
                  <a:pt x="996924" y="301061"/>
                  <a:pt x="984208" y="288186"/>
                </a:cubicBezTo>
                <a:cubicBezTo>
                  <a:pt x="950882" y="250038"/>
                  <a:pt x="908814" y="220792"/>
                  <a:pt x="858003" y="200446"/>
                </a:cubicBezTo>
                <a:cubicBezTo>
                  <a:pt x="807192" y="180101"/>
                  <a:pt x="749230" y="168657"/>
                  <a:pt x="684114" y="166114"/>
                </a:cubicBezTo>
                <a:close/>
              </a:path>
            </a:pathLst>
          </a:custGeom>
          <a:noFill/>
          <a:ln w="6350">
            <a:solidFill>
              <a:srgbClr val="FBF1E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任意多边形 63">
            <a:extLst>
              <a:ext uri="{FF2B5EF4-FFF2-40B4-BE49-F238E27FC236}">
                <a16:creationId xmlns:a16="http://schemas.microsoft.com/office/drawing/2014/main" xmlns="" id="{DCFC05E0-C394-4A7D-B55F-C07F4585801E}"/>
              </a:ext>
            </a:extLst>
          </p:cNvPr>
          <p:cNvSpPr/>
          <p:nvPr/>
        </p:nvSpPr>
        <p:spPr>
          <a:xfrm>
            <a:off x="1266960" y="1607577"/>
            <a:ext cx="982046" cy="1534860"/>
          </a:xfrm>
          <a:custGeom>
            <a:avLst/>
            <a:gdLst/>
            <a:ahLst/>
            <a:cxnLst/>
            <a:rect l="l" t="t" r="r" b="b"/>
            <a:pathLst>
              <a:path w="1063138" h="1808204">
                <a:moveTo>
                  <a:pt x="595194" y="6"/>
                </a:moveTo>
                <a:cubicBezTo>
                  <a:pt x="652892" y="218"/>
                  <a:pt x="712339" y="2973"/>
                  <a:pt x="773534" y="8271"/>
                </a:cubicBezTo>
                <a:cubicBezTo>
                  <a:pt x="834729" y="13570"/>
                  <a:pt x="894811" y="20140"/>
                  <a:pt x="953781" y="27981"/>
                </a:cubicBezTo>
                <a:cubicBezTo>
                  <a:pt x="965332" y="29200"/>
                  <a:pt x="975928" y="32485"/>
                  <a:pt x="985571" y="37836"/>
                </a:cubicBezTo>
                <a:cubicBezTo>
                  <a:pt x="995214" y="43187"/>
                  <a:pt x="1003267" y="50923"/>
                  <a:pt x="1009731" y="61042"/>
                </a:cubicBezTo>
                <a:lnTo>
                  <a:pt x="1007188" y="61042"/>
                </a:lnTo>
                <a:cubicBezTo>
                  <a:pt x="1014659" y="69996"/>
                  <a:pt x="1019427" y="80063"/>
                  <a:pt x="1021493" y="91243"/>
                </a:cubicBezTo>
                <a:cubicBezTo>
                  <a:pt x="1023560" y="102422"/>
                  <a:pt x="1023878" y="114396"/>
                  <a:pt x="1022447" y="127165"/>
                </a:cubicBezTo>
                <a:cubicBezTo>
                  <a:pt x="1018155" y="149259"/>
                  <a:pt x="1007665" y="166743"/>
                  <a:pt x="990975" y="179618"/>
                </a:cubicBezTo>
                <a:cubicBezTo>
                  <a:pt x="974286" y="192493"/>
                  <a:pt x="954258" y="197897"/>
                  <a:pt x="930893" y="195831"/>
                </a:cubicBezTo>
                <a:cubicBezTo>
                  <a:pt x="873459" y="186771"/>
                  <a:pt x="816662" y="179459"/>
                  <a:pt x="760500" y="173896"/>
                </a:cubicBezTo>
                <a:cubicBezTo>
                  <a:pt x="704338" y="168333"/>
                  <a:pt x="650084" y="165472"/>
                  <a:pt x="597737" y="165313"/>
                </a:cubicBezTo>
                <a:cubicBezTo>
                  <a:pt x="531190" y="164889"/>
                  <a:pt x="468459" y="170823"/>
                  <a:pt x="409542" y="183115"/>
                </a:cubicBezTo>
                <a:cubicBezTo>
                  <a:pt x="341088" y="196360"/>
                  <a:pt x="285350" y="223276"/>
                  <a:pt x="242328" y="263861"/>
                </a:cubicBezTo>
                <a:cubicBezTo>
                  <a:pt x="199306" y="304445"/>
                  <a:pt x="175358" y="363151"/>
                  <a:pt x="170483" y="439975"/>
                </a:cubicBezTo>
                <a:cubicBezTo>
                  <a:pt x="168395" y="497165"/>
                  <a:pt x="185570" y="547244"/>
                  <a:pt x="222006" y="590211"/>
                </a:cubicBezTo>
                <a:cubicBezTo>
                  <a:pt x="258443" y="633178"/>
                  <a:pt x="306323" y="671766"/>
                  <a:pt x="365648" y="705973"/>
                </a:cubicBezTo>
                <a:cubicBezTo>
                  <a:pt x="424974" y="740180"/>
                  <a:pt x="487925" y="772739"/>
                  <a:pt x="554503" y="803649"/>
                </a:cubicBezTo>
                <a:cubicBezTo>
                  <a:pt x="653581" y="850168"/>
                  <a:pt x="745347" y="901456"/>
                  <a:pt x="829801" y="957512"/>
                </a:cubicBezTo>
                <a:cubicBezTo>
                  <a:pt x="914256" y="1013567"/>
                  <a:pt x="976776" y="1085200"/>
                  <a:pt x="1017361" y="1172410"/>
                </a:cubicBezTo>
                <a:cubicBezTo>
                  <a:pt x="1032620" y="1208173"/>
                  <a:pt x="1044064" y="1244096"/>
                  <a:pt x="1051694" y="1280177"/>
                </a:cubicBezTo>
                <a:cubicBezTo>
                  <a:pt x="1059323" y="1316258"/>
                  <a:pt x="1063138" y="1351545"/>
                  <a:pt x="1063138" y="1386037"/>
                </a:cubicBezTo>
                <a:cubicBezTo>
                  <a:pt x="1063138" y="1414012"/>
                  <a:pt x="1060595" y="1439443"/>
                  <a:pt x="1055508" y="1462332"/>
                </a:cubicBezTo>
                <a:lnTo>
                  <a:pt x="1055508" y="1459789"/>
                </a:lnTo>
                <a:cubicBezTo>
                  <a:pt x="1041892" y="1526282"/>
                  <a:pt x="1013175" y="1584033"/>
                  <a:pt x="969358" y="1633043"/>
                </a:cubicBezTo>
                <a:cubicBezTo>
                  <a:pt x="925541" y="1682052"/>
                  <a:pt x="872029" y="1720093"/>
                  <a:pt x="808820" y="1747167"/>
                </a:cubicBezTo>
                <a:cubicBezTo>
                  <a:pt x="764897" y="1765287"/>
                  <a:pt x="712233" y="1779911"/>
                  <a:pt x="650826" y="1791037"/>
                </a:cubicBezTo>
                <a:cubicBezTo>
                  <a:pt x="589418" y="1802164"/>
                  <a:pt x="523402" y="1807886"/>
                  <a:pt x="452776" y="1808204"/>
                </a:cubicBezTo>
                <a:cubicBezTo>
                  <a:pt x="402919" y="1808204"/>
                  <a:pt x="349406" y="1805660"/>
                  <a:pt x="292238" y="1800574"/>
                </a:cubicBezTo>
                <a:cubicBezTo>
                  <a:pt x="235069" y="1795488"/>
                  <a:pt x="175835" y="1787858"/>
                  <a:pt x="114533" y="1777686"/>
                </a:cubicBezTo>
                <a:cubicBezTo>
                  <a:pt x="102983" y="1776361"/>
                  <a:pt x="92387" y="1772652"/>
                  <a:pt x="82744" y="1766559"/>
                </a:cubicBezTo>
                <a:cubicBezTo>
                  <a:pt x="73101" y="1760466"/>
                  <a:pt x="65048" y="1752307"/>
                  <a:pt x="58584" y="1742081"/>
                </a:cubicBezTo>
                <a:cubicBezTo>
                  <a:pt x="52332" y="1732120"/>
                  <a:pt x="48305" y="1722160"/>
                  <a:pt x="46504" y="1712199"/>
                </a:cubicBezTo>
                <a:cubicBezTo>
                  <a:pt x="44702" y="1702238"/>
                  <a:pt x="44490" y="1691006"/>
                  <a:pt x="45868" y="1678502"/>
                </a:cubicBezTo>
                <a:cubicBezTo>
                  <a:pt x="51696" y="1656408"/>
                  <a:pt x="63564" y="1638924"/>
                  <a:pt x="81472" y="1626049"/>
                </a:cubicBezTo>
                <a:cubicBezTo>
                  <a:pt x="99380" y="1613174"/>
                  <a:pt x="118878" y="1607770"/>
                  <a:pt x="139965" y="1609836"/>
                </a:cubicBezTo>
                <a:cubicBezTo>
                  <a:pt x="199889" y="1620009"/>
                  <a:pt x="256157" y="1627638"/>
                  <a:pt x="308768" y="1632725"/>
                </a:cubicBezTo>
                <a:cubicBezTo>
                  <a:pt x="361380" y="1637811"/>
                  <a:pt x="409383" y="1640354"/>
                  <a:pt x="452776" y="1640354"/>
                </a:cubicBezTo>
                <a:cubicBezTo>
                  <a:pt x="515084" y="1640248"/>
                  <a:pt x="570398" y="1636009"/>
                  <a:pt x="618718" y="1627638"/>
                </a:cubicBezTo>
                <a:cubicBezTo>
                  <a:pt x="667038" y="1619267"/>
                  <a:pt x="708365" y="1607399"/>
                  <a:pt x="742698" y="1592034"/>
                </a:cubicBezTo>
                <a:cubicBezTo>
                  <a:pt x="782488" y="1576563"/>
                  <a:pt x="815443" y="1555370"/>
                  <a:pt x="841564" y="1528454"/>
                </a:cubicBezTo>
                <a:cubicBezTo>
                  <a:pt x="867684" y="1501539"/>
                  <a:pt x="884745" y="1470173"/>
                  <a:pt x="892745" y="1434357"/>
                </a:cubicBezTo>
                <a:cubicBezTo>
                  <a:pt x="895606" y="1405058"/>
                  <a:pt x="894970" y="1374010"/>
                  <a:pt x="890838" y="1341213"/>
                </a:cubicBezTo>
                <a:cubicBezTo>
                  <a:pt x="886705" y="1308417"/>
                  <a:pt x="877168" y="1274190"/>
                  <a:pt x="862227" y="1238532"/>
                </a:cubicBezTo>
                <a:cubicBezTo>
                  <a:pt x="834040" y="1179457"/>
                  <a:pt x="784236" y="1127216"/>
                  <a:pt x="712815" y="1081809"/>
                </a:cubicBezTo>
                <a:cubicBezTo>
                  <a:pt x="641395" y="1036403"/>
                  <a:pt x="564887" y="993699"/>
                  <a:pt x="483294" y="953697"/>
                </a:cubicBezTo>
                <a:cubicBezTo>
                  <a:pt x="401080" y="915518"/>
                  <a:pt x="322776" y="873477"/>
                  <a:pt x="248380" y="827574"/>
                </a:cubicBezTo>
                <a:cubicBezTo>
                  <a:pt x="173984" y="781671"/>
                  <a:pt x="113576" y="727009"/>
                  <a:pt x="67155" y="663586"/>
                </a:cubicBezTo>
                <a:cubicBezTo>
                  <a:pt x="20734" y="600164"/>
                  <a:pt x="-1621" y="523084"/>
                  <a:pt x="91" y="432346"/>
                </a:cubicBezTo>
                <a:cubicBezTo>
                  <a:pt x="7932" y="307730"/>
                  <a:pt x="45656" y="212997"/>
                  <a:pt x="113262" y="148146"/>
                </a:cubicBezTo>
                <a:cubicBezTo>
                  <a:pt x="180868" y="83295"/>
                  <a:pt x="269455" y="40697"/>
                  <a:pt x="379024" y="20352"/>
                </a:cubicBezTo>
                <a:lnTo>
                  <a:pt x="376481" y="20352"/>
                </a:lnTo>
                <a:cubicBezTo>
                  <a:pt x="409595" y="12828"/>
                  <a:pt x="444458" y="7530"/>
                  <a:pt x="481069" y="4457"/>
                </a:cubicBezTo>
                <a:cubicBezTo>
                  <a:pt x="517680" y="1384"/>
                  <a:pt x="555721" y="-100"/>
                  <a:pt x="595194" y="6"/>
                </a:cubicBezTo>
                <a:close/>
              </a:path>
            </a:pathLst>
          </a:custGeom>
          <a:noFill/>
          <a:ln w="6350">
            <a:solidFill>
              <a:srgbClr val="FBF1E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任意多边形 62">
            <a:extLst>
              <a:ext uri="{FF2B5EF4-FFF2-40B4-BE49-F238E27FC236}">
                <a16:creationId xmlns:a16="http://schemas.microsoft.com/office/drawing/2014/main" xmlns="" id="{CBAC5E13-5518-4E77-BFC3-3DA4EBF830FB}"/>
              </a:ext>
            </a:extLst>
          </p:cNvPr>
          <p:cNvSpPr/>
          <p:nvPr/>
        </p:nvSpPr>
        <p:spPr>
          <a:xfrm>
            <a:off x="6534772" y="4344361"/>
            <a:ext cx="1096632" cy="1495998"/>
          </a:xfrm>
          <a:custGeom>
            <a:avLst/>
            <a:gdLst/>
            <a:ahLst/>
            <a:cxnLst/>
            <a:rect l="l" t="t" r="r" b="b"/>
            <a:pathLst>
              <a:path w="1253786" h="1762420">
                <a:moveTo>
                  <a:pt x="81382" y="0"/>
                </a:moveTo>
                <a:lnTo>
                  <a:pt x="1172404" y="0"/>
                </a:lnTo>
                <a:cubicBezTo>
                  <a:pt x="1195822" y="371"/>
                  <a:pt x="1215108" y="8530"/>
                  <a:pt x="1230261" y="24478"/>
                </a:cubicBezTo>
                <a:cubicBezTo>
                  <a:pt x="1245414" y="40426"/>
                  <a:pt x="1253256" y="61937"/>
                  <a:pt x="1253786" y="89011"/>
                </a:cubicBezTo>
                <a:cubicBezTo>
                  <a:pt x="1253256" y="111211"/>
                  <a:pt x="1245414" y="129755"/>
                  <a:pt x="1230261" y="144643"/>
                </a:cubicBezTo>
                <a:cubicBezTo>
                  <a:pt x="1215108" y="159531"/>
                  <a:pt x="1195822" y="167266"/>
                  <a:pt x="1172404" y="167849"/>
                </a:cubicBezTo>
                <a:lnTo>
                  <a:pt x="704460" y="167849"/>
                </a:lnTo>
                <a:lnTo>
                  <a:pt x="704460" y="1681038"/>
                </a:lnTo>
                <a:cubicBezTo>
                  <a:pt x="704036" y="1704457"/>
                  <a:pt x="695983" y="1723743"/>
                  <a:pt x="680300" y="1738896"/>
                </a:cubicBezTo>
                <a:cubicBezTo>
                  <a:pt x="664616" y="1754049"/>
                  <a:pt x="643848" y="1761890"/>
                  <a:pt x="617992" y="1762420"/>
                </a:cubicBezTo>
                <a:cubicBezTo>
                  <a:pt x="595686" y="1761890"/>
                  <a:pt x="576718" y="1754049"/>
                  <a:pt x="561088" y="1738896"/>
                </a:cubicBezTo>
                <a:cubicBezTo>
                  <a:pt x="545459" y="1723743"/>
                  <a:pt x="537299" y="1704457"/>
                  <a:pt x="536610" y="1681038"/>
                </a:cubicBezTo>
                <a:lnTo>
                  <a:pt x="536610" y="167849"/>
                </a:lnTo>
                <a:lnTo>
                  <a:pt x="81382" y="167849"/>
                </a:lnTo>
                <a:cubicBezTo>
                  <a:pt x="57964" y="167373"/>
                  <a:pt x="38678" y="159425"/>
                  <a:pt x="23525" y="144007"/>
                </a:cubicBezTo>
                <a:cubicBezTo>
                  <a:pt x="8372" y="128589"/>
                  <a:pt x="530" y="108562"/>
                  <a:pt x="0" y="83925"/>
                </a:cubicBezTo>
                <a:cubicBezTo>
                  <a:pt x="530" y="59288"/>
                  <a:pt x="8372" y="39260"/>
                  <a:pt x="23525" y="23842"/>
                </a:cubicBezTo>
                <a:cubicBezTo>
                  <a:pt x="38678" y="8424"/>
                  <a:pt x="57964" y="477"/>
                  <a:pt x="81382" y="0"/>
                </a:cubicBezTo>
                <a:close/>
              </a:path>
            </a:pathLst>
          </a:custGeom>
          <a:solidFill>
            <a:srgbClr val="FFFFFF">
              <a:alpha val="40000"/>
            </a:srgbClr>
          </a:solidFill>
          <a:ln w="6350">
            <a:solidFill>
              <a:srgbClr val="DB854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矩形 9">
            <a:extLst>
              <a:ext uri="{FF2B5EF4-FFF2-40B4-BE49-F238E27FC236}">
                <a16:creationId xmlns:a16="http://schemas.microsoft.com/office/drawing/2014/main" xmlns="" id="{7B7B5FE5-9383-4F65-A97A-0B19ED1A3F25}"/>
              </a:ext>
            </a:extLst>
          </p:cNvPr>
          <p:cNvSpPr/>
          <p:nvPr/>
        </p:nvSpPr>
        <p:spPr>
          <a:xfrm>
            <a:off x="2750798" y="2120527"/>
            <a:ext cx="2720594" cy="1184940"/>
          </a:xfrm>
          <a:prstGeom prst="rect">
            <a:avLst/>
          </a:prstGeom>
        </p:spPr>
        <p:txBody>
          <a:bodyPr wrap="square">
            <a:spAutoFit/>
          </a:bodyPr>
          <a:lstStyle/>
          <a:p>
            <a:pPr>
              <a:lnSpc>
                <a:spcPct val="150000"/>
              </a:lnSpc>
              <a:spcAft>
                <a:spcPts val="600"/>
              </a:spcAft>
            </a:pPr>
            <a:r>
              <a:rPr lang="en-US" altLang="zh-CN" sz="2000" dirty="0">
                <a:solidFill>
                  <a:schemeClr val="bg1"/>
                </a:solidFill>
                <a:cs typeface="+mn-ea"/>
                <a:sym typeface="+mn-lt"/>
              </a:rPr>
              <a:t>STRENGHTS</a:t>
            </a:r>
            <a:r>
              <a:rPr lang="zh-CN" altLang="en-US" sz="2000" dirty="0">
                <a:solidFill>
                  <a:schemeClr val="bg1"/>
                </a:solidFill>
                <a:cs typeface="+mn-ea"/>
                <a:sym typeface="+mn-lt"/>
              </a:rPr>
              <a:t>（优势）</a:t>
            </a:r>
            <a:endParaRPr lang="en-US" altLang="zh-CN" sz="2000" dirty="0">
              <a:solidFill>
                <a:schemeClr val="bg1"/>
              </a:solidFill>
              <a:cs typeface="+mn-ea"/>
              <a:sym typeface="+mn-lt"/>
            </a:endParaRPr>
          </a:p>
          <a:p>
            <a:pPr>
              <a:lnSpc>
                <a:spcPct val="150000"/>
              </a:lnSpc>
              <a:spcAft>
                <a:spcPts val="600"/>
              </a:spcAft>
            </a:pPr>
            <a:r>
              <a:rPr lang="zh-CN" altLang="en-US" sz="1200" dirty="0">
                <a:solidFill>
                  <a:schemeClr val="bg1"/>
                </a:solidFill>
                <a:cs typeface="+mn-ea"/>
                <a:sym typeface="+mn-lt"/>
              </a:rPr>
              <a:t>请在此输入文字内容，请在此输入文字内容，请在此输入文字内容。</a:t>
            </a:r>
            <a:endParaRPr lang="en-US" altLang="zh-CN" sz="1200" dirty="0">
              <a:solidFill>
                <a:schemeClr val="bg1"/>
              </a:solidFill>
              <a:cs typeface="+mn-ea"/>
              <a:sym typeface="+mn-lt"/>
            </a:endParaRPr>
          </a:p>
        </p:txBody>
      </p:sp>
      <p:sp>
        <p:nvSpPr>
          <p:cNvPr id="11" name="矩形 10">
            <a:extLst>
              <a:ext uri="{FF2B5EF4-FFF2-40B4-BE49-F238E27FC236}">
                <a16:creationId xmlns:a16="http://schemas.microsoft.com/office/drawing/2014/main" xmlns="" id="{5EB1813C-A84D-45C2-8A33-C3A80CD28917}"/>
              </a:ext>
            </a:extLst>
          </p:cNvPr>
          <p:cNvSpPr/>
          <p:nvPr/>
        </p:nvSpPr>
        <p:spPr>
          <a:xfrm>
            <a:off x="8412885" y="2237040"/>
            <a:ext cx="2720594" cy="1184940"/>
          </a:xfrm>
          <a:prstGeom prst="rect">
            <a:avLst/>
          </a:prstGeom>
        </p:spPr>
        <p:txBody>
          <a:bodyPr wrap="square">
            <a:spAutoFit/>
          </a:bodyPr>
          <a:lstStyle/>
          <a:p>
            <a:pPr>
              <a:lnSpc>
                <a:spcPct val="150000"/>
              </a:lnSpc>
              <a:spcAft>
                <a:spcPts val="600"/>
              </a:spcAft>
            </a:pPr>
            <a:r>
              <a:rPr lang="en-US" altLang="zh-CN" sz="2000" dirty="0">
                <a:solidFill>
                  <a:schemeClr val="bg1"/>
                </a:solidFill>
                <a:cs typeface="+mn-ea"/>
                <a:sym typeface="+mn-lt"/>
              </a:rPr>
              <a:t>WEAKNESSES</a:t>
            </a:r>
            <a:r>
              <a:rPr lang="zh-CN" altLang="en-US" sz="2000" dirty="0">
                <a:solidFill>
                  <a:schemeClr val="bg1"/>
                </a:solidFill>
                <a:cs typeface="+mn-ea"/>
                <a:sym typeface="+mn-lt"/>
              </a:rPr>
              <a:t>（劣势）</a:t>
            </a:r>
            <a:endParaRPr lang="en-US" altLang="zh-CN" sz="1400" dirty="0">
              <a:solidFill>
                <a:schemeClr val="bg1"/>
              </a:solidFill>
              <a:cs typeface="+mn-ea"/>
              <a:sym typeface="+mn-lt"/>
            </a:endParaRPr>
          </a:p>
          <a:p>
            <a:pPr>
              <a:lnSpc>
                <a:spcPct val="150000"/>
              </a:lnSpc>
              <a:spcAft>
                <a:spcPts val="600"/>
              </a:spcAft>
            </a:pPr>
            <a:r>
              <a:rPr lang="zh-CN" altLang="en-US" sz="1200" dirty="0">
                <a:solidFill>
                  <a:schemeClr val="bg1"/>
                </a:solidFill>
                <a:cs typeface="+mn-ea"/>
                <a:sym typeface="+mn-lt"/>
              </a:rPr>
              <a:t>请在此输入文字内容，请在此输入文字内容，请在此输入文字内容</a:t>
            </a:r>
            <a:r>
              <a:rPr lang="zh-CN" altLang="en-US" sz="1000" dirty="0">
                <a:solidFill>
                  <a:schemeClr val="bg1"/>
                </a:solidFill>
                <a:cs typeface="+mn-ea"/>
                <a:sym typeface="+mn-lt"/>
              </a:rPr>
              <a:t>。</a:t>
            </a:r>
            <a:endParaRPr lang="en-US" altLang="zh-CN" sz="1000" dirty="0">
              <a:solidFill>
                <a:schemeClr val="bg1"/>
              </a:solidFill>
              <a:cs typeface="+mn-ea"/>
              <a:sym typeface="+mn-lt"/>
            </a:endParaRPr>
          </a:p>
        </p:txBody>
      </p:sp>
      <p:sp>
        <p:nvSpPr>
          <p:cNvPr id="12" name="矩形 11">
            <a:extLst>
              <a:ext uri="{FF2B5EF4-FFF2-40B4-BE49-F238E27FC236}">
                <a16:creationId xmlns:a16="http://schemas.microsoft.com/office/drawing/2014/main" xmlns="" id="{C3A9FE48-8754-44D1-9F2C-BF179D546980}"/>
              </a:ext>
            </a:extLst>
          </p:cNvPr>
          <p:cNvSpPr/>
          <p:nvPr/>
        </p:nvSpPr>
        <p:spPr>
          <a:xfrm>
            <a:off x="2750798" y="4916869"/>
            <a:ext cx="2720594" cy="1646605"/>
          </a:xfrm>
          <a:prstGeom prst="rect">
            <a:avLst/>
          </a:prstGeom>
        </p:spPr>
        <p:txBody>
          <a:bodyPr wrap="square">
            <a:spAutoFit/>
          </a:bodyPr>
          <a:lstStyle/>
          <a:p>
            <a:pPr>
              <a:lnSpc>
                <a:spcPct val="150000"/>
              </a:lnSpc>
              <a:spcAft>
                <a:spcPts val="600"/>
              </a:spcAft>
            </a:pPr>
            <a:r>
              <a:rPr lang="en-US" altLang="zh-CN" sz="2000" dirty="0">
                <a:solidFill>
                  <a:schemeClr val="bg1"/>
                </a:solidFill>
                <a:cs typeface="+mn-ea"/>
                <a:sym typeface="+mn-lt"/>
              </a:rPr>
              <a:t>OPPORTUNITIES</a:t>
            </a:r>
            <a:r>
              <a:rPr lang="zh-CN" altLang="en-US" sz="2000" dirty="0">
                <a:solidFill>
                  <a:schemeClr val="bg1"/>
                </a:solidFill>
                <a:cs typeface="+mn-ea"/>
                <a:sym typeface="+mn-lt"/>
              </a:rPr>
              <a:t>（机会</a:t>
            </a:r>
            <a:endParaRPr lang="en-US" altLang="zh-CN" sz="2000" dirty="0">
              <a:solidFill>
                <a:schemeClr val="bg1"/>
              </a:solidFill>
              <a:cs typeface="+mn-ea"/>
              <a:sym typeface="+mn-lt"/>
            </a:endParaRPr>
          </a:p>
          <a:p>
            <a:pPr>
              <a:lnSpc>
                <a:spcPct val="150000"/>
              </a:lnSpc>
              <a:spcAft>
                <a:spcPts val="600"/>
              </a:spcAft>
            </a:pPr>
            <a:r>
              <a:rPr lang="zh-CN" altLang="en-US" sz="1200" dirty="0">
                <a:solidFill>
                  <a:schemeClr val="bg1"/>
                </a:solidFill>
                <a:cs typeface="+mn-ea"/>
                <a:sym typeface="+mn-lt"/>
              </a:rPr>
              <a:t>请在此输入文字内容，请在此输入文字内容，请在此输入文字内容。</a:t>
            </a:r>
            <a:endParaRPr lang="en-US" altLang="zh-CN" sz="1200" dirty="0">
              <a:solidFill>
                <a:schemeClr val="bg1"/>
              </a:solidFill>
              <a:cs typeface="+mn-ea"/>
              <a:sym typeface="+mn-lt"/>
            </a:endParaRPr>
          </a:p>
        </p:txBody>
      </p:sp>
      <p:sp>
        <p:nvSpPr>
          <p:cNvPr id="13" name="矩形 12">
            <a:extLst>
              <a:ext uri="{FF2B5EF4-FFF2-40B4-BE49-F238E27FC236}">
                <a16:creationId xmlns:a16="http://schemas.microsoft.com/office/drawing/2014/main" xmlns="" id="{8A1F3D58-E58A-484F-A9F0-08B75EC5B375}"/>
              </a:ext>
            </a:extLst>
          </p:cNvPr>
          <p:cNvSpPr/>
          <p:nvPr/>
        </p:nvSpPr>
        <p:spPr>
          <a:xfrm>
            <a:off x="8412885" y="4918940"/>
            <a:ext cx="2720594" cy="1184940"/>
          </a:xfrm>
          <a:prstGeom prst="rect">
            <a:avLst/>
          </a:prstGeom>
        </p:spPr>
        <p:txBody>
          <a:bodyPr wrap="square">
            <a:spAutoFit/>
          </a:bodyPr>
          <a:lstStyle/>
          <a:p>
            <a:pPr>
              <a:lnSpc>
                <a:spcPct val="150000"/>
              </a:lnSpc>
              <a:spcAft>
                <a:spcPts val="600"/>
              </a:spcAft>
            </a:pPr>
            <a:r>
              <a:rPr lang="en-US" altLang="zh-CN" sz="2000" dirty="0">
                <a:solidFill>
                  <a:schemeClr val="bg1"/>
                </a:solidFill>
                <a:cs typeface="+mn-ea"/>
                <a:sym typeface="+mn-lt"/>
              </a:rPr>
              <a:t>THREATSS</a:t>
            </a:r>
            <a:r>
              <a:rPr lang="zh-CN" altLang="en-US" sz="2000" dirty="0">
                <a:solidFill>
                  <a:schemeClr val="bg1"/>
                </a:solidFill>
                <a:cs typeface="+mn-ea"/>
                <a:sym typeface="+mn-lt"/>
              </a:rPr>
              <a:t>（风险</a:t>
            </a:r>
            <a:r>
              <a:rPr lang="zh-CN" altLang="en-US" sz="1400" dirty="0">
                <a:solidFill>
                  <a:schemeClr val="bg1"/>
                </a:solidFill>
                <a:cs typeface="+mn-ea"/>
                <a:sym typeface="+mn-lt"/>
              </a:rPr>
              <a:t>）</a:t>
            </a:r>
            <a:endParaRPr lang="en-US" altLang="zh-CN" sz="1400" dirty="0">
              <a:solidFill>
                <a:schemeClr val="bg1"/>
              </a:solidFill>
              <a:cs typeface="+mn-ea"/>
              <a:sym typeface="+mn-lt"/>
            </a:endParaRPr>
          </a:p>
          <a:p>
            <a:pPr>
              <a:lnSpc>
                <a:spcPct val="150000"/>
              </a:lnSpc>
              <a:spcAft>
                <a:spcPts val="600"/>
              </a:spcAft>
            </a:pPr>
            <a:r>
              <a:rPr lang="zh-CN" altLang="en-US" sz="1200" dirty="0">
                <a:solidFill>
                  <a:schemeClr val="bg1"/>
                </a:solidFill>
                <a:cs typeface="+mn-ea"/>
                <a:sym typeface="+mn-lt"/>
              </a:rPr>
              <a:t>请在此输入文字内容，请在此输入文字内容，请在此输入文字内容。</a:t>
            </a:r>
            <a:endParaRPr lang="en-US" altLang="zh-CN" sz="1200" dirty="0">
              <a:solidFill>
                <a:schemeClr val="bg1"/>
              </a:solidFill>
              <a:cs typeface="+mn-ea"/>
              <a:sym typeface="+mn-lt"/>
            </a:endParaRPr>
          </a:p>
        </p:txBody>
      </p:sp>
      <p:sp>
        <p:nvSpPr>
          <p:cNvPr id="14" name="TextBox 64">
            <a:extLst>
              <a:ext uri="{FF2B5EF4-FFF2-40B4-BE49-F238E27FC236}">
                <a16:creationId xmlns:a16="http://schemas.microsoft.com/office/drawing/2014/main" xmlns="" id="{BA1548ED-DF0D-46E4-9CFE-A738C9EED6EF}"/>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405957693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2" presetClass="entr" presetSubtype="2" fill="hold" grpId="0" nodeType="withEffect">
                                  <p:stCondLst>
                                    <p:cond delay="50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2" presetClass="entr" presetSubtype="2" fill="hold" grpId="0" nodeType="withEffect">
                                  <p:stCondLst>
                                    <p:cond delay="50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1000"/>
                                        <p:tgtEl>
                                          <p:spTgt spid="4"/>
                                        </p:tgtEl>
                                      </p:cBhvr>
                                    </p:animEffect>
                                    <p:anim calcmode="lin" valueType="num">
                                      <p:cBhvr>
                                        <p:cTn id="61" dur="1000" fill="hold"/>
                                        <p:tgtEl>
                                          <p:spTgt spid="4"/>
                                        </p:tgtEl>
                                        <p:attrNameLst>
                                          <p:attrName>ppt_x</p:attrName>
                                        </p:attrNameLst>
                                      </p:cBhvr>
                                      <p:tavLst>
                                        <p:tav tm="0">
                                          <p:val>
                                            <p:strVal val="#ppt_x"/>
                                          </p:val>
                                        </p:tav>
                                        <p:tav tm="100000">
                                          <p:val>
                                            <p:strVal val="#ppt_x"/>
                                          </p:val>
                                        </p:tav>
                                      </p:tavLst>
                                    </p:anim>
                                    <p:anim calcmode="lin" valueType="num">
                                      <p:cBhvr>
                                        <p:cTn id="62" dur="1000" fill="hold"/>
                                        <p:tgtEl>
                                          <p:spTgt spid="4"/>
                                        </p:tgtEl>
                                        <p:attrNameLst>
                                          <p:attrName>ppt_y</p:attrName>
                                        </p:attrNameLst>
                                      </p:cBhvr>
                                      <p:tavLst>
                                        <p:tav tm="0">
                                          <p:val>
                                            <p:strVal val="#ppt_y+.1"/>
                                          </p:val>
                                        </p:tav>
                                        <p:tav tm="100000">
                                          <p:val>
                                            <p:strVal val="#ppt_y"/>
                                          </p:val>
                                        </p:tav>
                                      </p:tavLst>
                                    </p:anim>
                                  </p:childTnLst>
                                </p:cTn>
                              </p:par>
                              <p:par>
                                <p:cTn id="63" presetID="2" presetClass="entr" presetSubtype="2" fill="hold" grpId="0" nodeType="withEffect">
                                  <p:stCondLst>
                                    <p:cond delay="50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1+#ppt_w/2"/>
                                          </p:val>
                                        </p:tav>
                                        <p:tav tm="100000">
                                          <p:val>
                                            <p:strVal val="#ppt_x"/>
                                          </p:val>
                                        </p:tav>
                                      </p:tavLst>
                                    </p:anim>
                                    <p:anim calcmode="lin" valueType="num">
                                      <p:cBhvr additive="base">
                                        <p:cTn id="6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a:extLst>
              <a:ext uri="{FF2B5EF4-FFF2-40B4-BE49-F238E27FC236}">
                <a16:creationId xmlns:a16="http://schemas.microsoft.com/office/drawing/2014/main" xmlns="" id="{6CBB73AE-4E31-4242-9A8D-66E94159997C}"/>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
        <p:nvSpPr>
          <p:cNvPr id="3" name="Freeform 4">
            <a:extLst>
              <a:ext uri="{FF2B5EF4-FFF2-40B4-BE49-F238E27FC236}">
                <a16:creationId xmlns:a16="http://schemas.microsoft.com/office/drawing/2014/main" xmlns="" id="{BACB29A4-5DFA-4733-91C2-0CB5B6C0C75D}"/>
              </a:ext>
            </a:extLst>
          </p:cNvPr>
          <p:cNvSpPr/>
          <p:nvPr/>
        </p:nvSpPr>
        <p:spPr>
          <a:xfrm>
            <a:off x="6490020" y="4191804"/>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no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solidFill>
                  <a:schemeClr val="bg1"/>
                </a:solidFill>
                <a:cs typeface="+mn-ea"/>
                <a:sym typeface="+mn-lt"/>
              </a:rPr>
              <a:t>04</a:t>
            </a:r>
            <a:endParaRPr lang="en-US" sz="2800" b="1" dirty="0">
              <a:solidFill>
                <a:schemeClr val="bg1"/>
              </a:solidFill>
              <a:cs typeface="+mn-ea"/>
              <a:sym typeface="+mn-lt"/>
            </a:endParaRPr>
          </a:p>
        </p:txBody>
      </p:sp>
      <p:sp>
        <p:nvSpPr>
          <p:cNvPr id="4" name="Freeform 5">
            <a:extLst>
              <a:ext uri="{FF2B5EF4-FFF2-40B4-BE49-F238E27FC236}">
                <a16:creationId xmlns:a16="http://schemas.microsoft.com/office/drawing/2014/main" xmlns="" id="{407946D4-7A97-4AA8-B6FC-A2F163AAAB29}"/>
              </a:ext>
            </a:extLst>
          </p:cNvPr>
          <p:cNvSpPr/>
          <p:nvPr/>
        </p:nvSpPr>
        <p:spPr>
          <a:xfrm>
            <a:off x="6307551" y="2228371"/>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no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solidFill>
                  <a:schemeClr val="bg1"/>
                </a:solidFill>
                <a:cs typeface="+mn-ea"/>
                <a:sym typeface="+mn-lt"/>
              </a:rPr>
              <a:t>02</a:t>
            </a:r>
            <a:endParaRPr lang="en-US" sz="2800" b="1" dirty="0">
              <a:solidFill>
                <a:schemeClr val="bg1"/>
              </a:solidFill>
              <a:cs typeface="+mn-ea"/>
              <a:sym typeface="+mn-lt"/>
            </a:endParaRPr>
          </a:p>
        </p:txBody>
      </p:sp>
      <p:sp>
        <p:nvSpPr>
          <p:cNvPr id="5" name="Bent Arrow 8">
            <a:extLst>
              <a:ext uri="{FF2B5EF4-FFF2-40B4-BE49-F238E27FC236}">
                <a16:creationId xmlns:a16="http://schemas.microsoft.com/office/drawing/2014/main" xmlns="" id="{7C1C2B05-3DB9-44A8-8693-AF41B2F5FFF6}"/>
              </a:ext>
            </a:extLst>
          </p:cNvPr>
          <p:cNvSpPr/>
          <p:nvPr/>
        </p:nvSpPr>
        <p:spPr>
          <a:xfrm rot="18900000" flipH="1" flipV="1">
            <a:off x="7061215" y="3354029"/>
            <a:ext cx="997616" cy="1005728"/>
          </a:xfrm>
          <a:prstGeom prst="bentArrow">
            <a:avLst>
              <a:gd name="adj1" fmla="val 5470"/>
              <a:gd name="adj2" fmla="val 9301"/>
              <a:gd name="adj3" fmla="val 12699"/>
              <a:gd name="adj4" fmla="val 39549"/>
            </a:avLst>
          </a:prstGeom>
          <a:gradFill>
            <a:gsLst>
              <a:gs pos="0">
                <a:srgbClr val="236BCC">
                  <a:alpha val="50000"/>
                </a:srgbClr>
              </a:gs>
              <a:gs pos="100000">
                <a:srgbClr val="90D5F4">
                  <a:alpha val="20000"/>
                </a:srgbClr>
              </a:gs>
            </a:gsLst>
            <a:lin ang="5400000" scaled="1"/>
          </a:grad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6" name="Bent Arrow 9">
            <a:extLst>
              <a:ext uri="{FF2B5EF4-FFF2-40B4-BE49-F238E27FC236}">
                <a16:creationId xmlns:a16="http://schemas.microsoft.com/office/drawing/2014/main" xmlns="" id="{20D159EC-BE8E-40C8-B23E-A42CAD21AD08}"/>
              </a:ext>
            </a:extLst>
          </p:cNvPr>
          <p:cNvSpPr/>
          <p:nvPr/>
        </p:nvSpPr>
        <p:spPr>
          <a:xfrm rot="2700000" flipH="1" flipV="1">
            <a:off x="5573060" y="4705135"/>
            <a:ext cx="997616" cy="1005728"/>
          </a:xfrm>
          <a:prstGeom prst="bentArrow">
            <a:avLst>
              <a:gd name="adj1" fmla="val 5470"/>
              <a:gd name="adj2" fmla="val 9301"/>
              <a:gd name="adj3" fmla="val 12699"/>
              <a:gd name="adj4" fmla="val 39549"/>
            </a:avLst>
          </a:prstGeom>
          <a:gradFill>
            <a:gsLst>
              <a:gs pos="0">
                <a:srgbClr val="236BCC">
                  <a:alpha val="50000"/>
                </a:srgbClr>
              </a:gs>
              <a:gs pos="100000">
                <a:srgbClr val="90D5F4">
                  <a:alpha val="20000"/>
                </a:srgbClr>
              </a:gs>
            </a:gsLst>
            <a:lin ang="5400000" scaled="1"/>
          </a:grad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7" name="Bent Arrow 10">
            <a:extLst>
              <a:ext uri="{FF2B5EF4-FFF2-40B4-BE49-F238E27FC236}">
                <a16:creationId xmlns:a16="http://schemas.microsoft.com/office/drawing/2014/main" xmlns="" id="{D2C0EA08-F723-49D5-8D0F-CBC93D647892}"/>
              </a:ext>
            </a:extLst>
          </p:cNvPr>
          <p:cNvSpPr/>
          <p:nvPr/>
        </p:nvSpPr>
        <p:spPr>
          <a:xfrm rot="8100000" flipH="1" flipV="1">
            <a:off x="4111152" y="3321214"/>
            <a:ext cx="997616" cy="1005728"/>
          </a:xfrm>
          <a:prstGeom prst="bentArrow">
            <a:avLst>
              <a:gd name="adj1" fmla="val 5470"/>
              <a:gd name="adj2" fmla="val 9301"/>
              <a:gd name="adj3" fmla="val 12699"/>
              <a:gd name="adj4" fmla="val 39549"/>
            </a:avLst>
          </a:prstGeom>
          <a:gradFill>
            <a:gsLst>
              <a:gs pos="0">
                <a:srgbClr val="236BCC">
                  <a:alpha val="50000"/>
                </a:srgbClr>
              </a:gs>
              <a:gs pos="100000">
                <a:srgbClr val="90D5F4">
                  <a:alpha val="20000"/>
                </a:srgbClr>
              </a:gs>
            </a:gsLst>
            <a:lin ang="5400000" scaled="1"/>
          </a:grad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8" name="Freeform 6">
            <a:extLst>
              <a:ext uri="{FF2B5EF4-FFF2-40B4-BE49-F238E27FC236}">
                <a16:creationId xmlns:a16="http://schemas.microsoft.com/office/drawing/2014/main" xmlns="" id="{8A08E1BB-1182-4146-A8E3-EE63B253DB86}"/>
              </a:ext>
            </a:extLst>
          </p:cNvPr>
          <p:cNvSpPr/>
          <p:nvPr/>
        </p:nvSpPr>
        <p:spPr>
          <a:xfrm>
            <a:off x="4449509" y="2228371"/>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no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solidFill>
                  <a:schemeClr val="bg1"/>
                </a:solidFill>
                <a:cs typeface="+mn-ea"/>
                <a:sym typeface="+mn-lt"/>
              </a:rPr>
              <a:t>01</a:t>
            </a:r>
            <a:endParaRPr lang="en-US" sz="2800" b="1" dirty="0">
              <a:solidFill>
                <a:schemeClr val="bg1"/>
              </a:solidFill>
              <a:cs typeface="+mn-ea"/>
              <a:sym typeface="+mn-lt"/>
            </a:endParaRPr>
          </a:p>
        </p:txBody>
      </p:sp>
      <p:sp>
        <p:nvSpPr>
          <p:cNvPr id="9" name="Freeform 7">
            <a:extLst>
              <a:ext uri="{FF2B5EF4-FFF2-40B4-BE49-F238E27FC236}">
                <a16:creationId xmlns:a16="http://schemas.microsoft.com/office/drawing/2014/main" xmlns="" id="{C84044D9-4271-46C4-95BB-577FF83E3FF3}"/>
              </a:ext>
            </a:extLst>
          </p:cNvPr>
          <p:cNvSpPr/>
          <p:nvPr/>
        </p:nvSpPr>
        <p:spPr>
          <a:xfrm>
            <a:off x="4449509" y="4191804"/>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no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solidFill>
                  <a:schemeClr val="bg1"/>
                </a:solidFill>
                <a:cs typeface="+mn-ea"/>
                <a:sym typeface="+mn-lt"/>
              </a:rPr>
              <a:t>03</a:t>
            </a:r>
            <a:endParaRPr lang="en-US" sz="2800" b="1" dirty="0">
              <a:solidFill>
                <a:schemeClr val="bg1"/>
              </a:solidFill>
              <a:cs typeface="+mn-ea"/>
              <a:sym typeface="+mn-lt"/>
            </a:endParaRPr>
          </a:p>
        </p:txBody>
      </p:sp>
      <p:sp>
        <p:nvSpPr>
          <p:cNvPr id="10" name="Bent Arrow 3">
            <a:extLst>
              <a:ext uri="{FF2B5EF4-FFF2-40B4-BE49-F238E27FC236}">
                <a16:creationId xmlns:a16="http://schemas.microsoft.com/office/drawing/2014/main" xmlns="" id="{0A9122E3-B726-48B2-A0B3-7E95A3F4446A}"/>
              </a:ext>
            </a:extLst>
          </p:cNvPr>
          <p:cNvSpPr/>
          <p:nvPr/>
        </p:nvSpPr>
        <p:spPr>
          <a:xfrm rot="13500000" flipH="1" flipV="1">
            <a:off x="5617176" y="1948274"/>
            <a:ext cx="997616" cy="1005728"/>
          </a:xfrm>
          <a:prstGeom prst="bentArrow">
            <a:avLst>
              <a:gd name="adj1" fmla="val 5470"/>
              <a:gd name="adj2" fmla="val 9301"/>
              <a:gd name="adj3" fmla="val 12699"/>
              <a:gd name="adj4" fmla="val 39549"/>
            </a:avLst>
          </a:prstGeom>
          <a:gradFill>
            <a:gsLst>
              <a:gs pos="0">
                <a:srgbClr val="236BCC">
                  <a:alpha val="50000"/>
                </a:srgbClr>
              </a:gs>
              <a:gs pos="100000">
                <a:srgbClr val="90D5F4">
                  <a:alpha val="20000"/>
                </a:srgbClr>
              </a:gs>
            </a:gsLst>
            <a:lin ang="5400000" scaled="1"/>
          </a:gradFill>
          <a:ln>
            <a:gradFill>
              <a:gsLst>
                <a:gs pos="0">
                  <a:srgbClr val="236BCC"/>
                </a:gs>
                <a:gs pos="100000">
                  <a:srgbClr val="90D5F4"/>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cs typeface="+mn-ea"/>
              <a:sym typeface="+mn-lt"/>
            </a:endParaRPr>
          </a:p>
        </p:txBody>
      </p:sp>
      <p:sp>
        <p:nvSpPr>
          <p:cNvPr id="11" name="Text Placeholder 3">
            <a:extLst>
              <a:ext uri="{FF2B5EF4-FFF2-40B4-BE49-F238E27FC236}">
                <a16:creationId xmlns:a16="http://schemas.microsoft.com/office/drawing/2014/main" xmlns="" id="{432E104B-EE7B-4E29-867B-30B4706FED10}"/>
              </a:ext>
            </a:extLst>
          </p:cNvPr>
          <p:cNvSpPr txBox="1">
            <a:spLocks/>
          </p:cNvSpPr>
          <p:nvPr/>
        </p:nvSpPr>
        <p:spPr>
          <a:xfrm>
            <a:off x="972471" y="1483180"/>
            <a:ext cx="2791431" cy="19359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828800" rtl="0">
              <a:lnSpc>
                <a:spcPct val="150000"/>
              </a:lnSpc>
              <a:spcBef>
                <a:spcPct val="20000"/>
              </a:spcBef>
              <a:defRPr/>
            </a:pPr>
            <a:r>
              <a:rPr lang="zh-CN" altLang="en-US" sz="2400" b="1" kern="1200" dirty="0">
                <a:solidFill>
                  <a:schemeClr val="bg1"/>
                </a:solidFill>
                <a:cs typeface="+mn-ea"/>
                <a:sym typeface="+mn-lt"/>
              </a:rPr>
              <a:t>输入标题</a:t>
            </a:r>
            <a:endParaRPr lang="en-US" altLang="zh-CN" sz="2400" b="1" kern="1200" dirty="0">
              <a:solidFill>
                <a:schemeClr val="bg1"/>
              </a:solidFill>
              <a:cs typeface="+mn-ea"/>
              <a:sym typeface="+mn-lt"/>
            </a:endParaRPr>
          </a:p>
          <a:p>
            <a:pPr algn="r" defTabSz="1828800">
              <a:lnSpc>
                <a:spcPct val="150000"/>
              </a:lnSpc>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2" name="Text Placeholder 3">
            <a:extLst>
              <a:ext uri="{FF2B5EF4-FFF2-40B4-BE49-F238E27FC236}">
                <a16:creationId xmlns:a16="http://schemas.microsoft.com/office/drawing/2014/main" xmlns="" id="{5EA11A55-B75B-424F-A54D-ABDC9BA48CAF}"/>
              </a:ext>
            </a:extLst>
          </p:cNvPr>
          <p:cNvSpPr txBox="1">
            <a:spLocks/>
          </p:cNvSpPr>
          <p:nvPr/>
        </p:nvSpPr>
        <p:spPr>
          <a:xfrm>
            <a:off x="929382" y="4010825"/>
            <a:ext cx="2791431" cy="19359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828800" rtl="0">
              <a:lnSpc>
                <a:spcPct val="150000"/>
              </a:lnSpc>
              <a:spcBef>
                <a:spcPct val="20000"/>
              </a:spcBef>
              <a:defRPr/>
            </a:pPr>
            <a:r>
              <a:rPr lang="zh-CN" altLang="en-US" sz="2400" b="1" kern="1200" dirty="0">
                <a:solidFill>
                  <a:schemeClr val="bg1"/>
                </a:solidFill>
                <a:cs typeface="+mn-ea"/>
                <a:sym typeface="+mn-lt"/>
              </a:rPr>
              <a:t>输入标题</a:t>
            </a:r>
            <a:endParaRPr lang="en-US" altLang="zh-CN" sz="2400" b="1" kern="1200" dirty="0">
              <a:solidFill>
                <a:schemeClr val="bg1"/>
              </a:solidFill>
              <a:cs typeface="+mn-ea"/>
              <a:sym typeface="+mn-lt"/>
            </a:endParaRPr>
          </a:p>
          <a:p>
            <a:pPr algn="r" defTabSz="1828800">
              <a:lnSpc>
                <a:spcPct val="150000"/>
              </a:lnSpc>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3" name="Text Placeholder 3">
            <a:extLst>
              <a:ext uri="{FF2B5EF4-FFF2-40B4-BE49-F238E27FC236}">
                <a16:creationId xmlns:a16="http://schemas.microsoft.com/office/drawing/2014/main" xmlns="" id="{EBF5B140-14EB-47CA-9C2A-27332255805E}"/>
              </a:ext>
            </a:extLst>
          </p:cNvPr>
          <p:cNvSpPr txBox="1">
            <a:spLocks/>
          </p:cNvSpPr>
          <p:nvPr/>
        </p:nvSpPr>
        <p:spPr>
          <a:xfrm>
            <a:off x="8573620" y="1483180"/>
            <a:ext cx="2791431" cy="19359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lnSpc>
                <a:spcPct val="150000"/>
              </a:lnSpc>
              <a:spcBef>
                <a:spcPct val="20000"/>
              </a:spcBef>
              <a:defRPr/>
            </a:pPr>
            <a:r>
              <a:rPr lang="zh-CN" altLang="en-US" sz="2400" b="1" kern="1200" dirty="0">
                <a:solidFill>
                  <a:schemeClr val="bg1"/>
                </a:solidFill>
                <a:cs typeface="+mn-ea"/>
                <a:sym typeface="+mn-lt"/>
              </a:rPr>
              <a:t>输入标题</a:t>
            </a:r>
            <a:endParaRPr lang="en-US" altLang="zh-CN" sz="2400" b="1" kern="1200" dirty="0">
              <a:solidFill>
                <a:schemeClr val="bg1"/>
              </a:solidFill>
              <a:cs typeface="+mn-ea"/>
              <a:sym typeface="+mn-lt"/>
            </a:endParaRPr>
          </a:p>
          <a:p>
            <a:pPr algn="l" defTabSz="1828800">
              <a:lnSpc>
                <a:spcPct val="150000"/>
              </a:lnSpc>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
        <p:nvSpPr>
          <p:cNvPr id="14" name="Text Placeholder 3">
            <a:extLst>
              <a:ext uri="{FF2B5EF4-FFF2-40B4-BE49-F238E27FC236}">
                <a16:creationId xmlns:a16="http://schemas.microsoft.com/office/drawing/2014/main" xmlns="" id="{1E30618C-34A4-4201-9024-B6B2FA240708}"/>
              </a:ext>
            </a:extLst>
          </p:cNvPr>
          <p:cNvSpPr txBox="1">
            <a:spLocks/>
          </p:cNvSpPr>
          <p:nvPr/>
        </p:nvSpPr>
        <p:spPr>
          <a:xfrm>
            <a:off x="8530531" y="4010825"/>
            <a:ext cx="2791431" cy="19359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lnSpc>
                <a:spcPct val="150000"/>
              </a:lnSpc>
              <a:spcBef>
                <a:spcPct val="20000"/>
              </a:spcBef>
              <a:defRPr/>
            </a:pPr>
            <a:r>
              <a:rPr lang="zh-CN" altLang="en-US" sz="2400" b="1" kern="1200" dirty="0">
                <a:solidFill>
                  <a:schemeClr val="bg1"/>
                </a:solidFill>
                <a:cs typeface="+mn-ea"/>
                <a:sym typeface="+mn-lt"/>
              </a:rPr>
              <a:t>输入标题</a:t>
            </a:r>
            <a:endParaRPr lang="en-US" altLang="zh-CN" sz="2400" b="1" kern="1200" dirty="0">
              <a:solidFill>
                <a:schemeClr val="bg1"/>
              </a:solidFill>
              <a:cs typeface="+mn-ea"/>
              <a:sym typeface="+mn-lt"/>
            </a:endParaRPr>
          </a:p>
          <a:p>
            <a:pPr algn="l" defTabSz="1828800">
              <a:lnSpc>
                <a:spcPct val="150000"/>
              </a:lnSpc>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a:t>
            </a:r>
            <a:endParaRPr lang="en-US" altLang="zh-CN" sz="1800" dirty="0">
              <a:solidFill>
                <a:schemeClr val="bg1"/>
              </a:solidFill>
              <a:cs typeface="+mn-ea"/>
              <a:sym typeface="+mn-lt"/>
            </a:endParaRPr>
          </a:p>
        </p:txBody>
      </p:sp>
    </p:spTree>
    <p:extLst>
      <p:ext uri="{BB962C8B-B14F-4D97-AF65-F5344CB8AC3E}">
        <p14:creationId xmlns:p14="http://schemas.microsoft.com/office/powerpoint/2010/main" val="246431135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190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700"/>
                                      </p:stCondLst>
                                      <p:childTnLst>
                                        <p:set>
                                          <p:cBhvr>
                                            <p:cTn id="10" dur="1" fill="hold">
                                              <p:stCondLst>
                                                <p:cond delay="0"/>
                                              </p:stCondLst>
                                            </p:cTn>
                                            <p:tgtEl>
                                              <p:spTgt spid="4"/>
                                            </p:tgtEl>
                                            <p:attrNameLst>
                                              <p:attrName>style.visibility</p:attrName>
                                            </p:attrNameLst>
                                          </p:cBhvr>
                                          <p:to>
                                            <p:strVal val="visible"/>
                                          </p:to>
                                        </p:set>
                                        <p:anim calcmode="lin" valueType="num" p14:bounceEnd="50000">
                                          <p:cBhvr additive="base">
                                            <p:cTn id="11" dur="10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9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90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90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 presetClass="entr" presetSubtype="8" fill="hold" grpId="0" nodeType="withEffect" p14:presetBounceEnd="50000">
                                      <p:stCondLst>
                                        <p:cond delay="1500"/>
                                      </p:stCondLst>
                                      <p:childTnLst>
                                        <p:set>
                                          <p:cBhvr>
                                            <p:cTn id="23" dur="1" fill="hold">
                                              <p:stCondLst>
                                                <p:cond delay="0"/>
                                              </p:stCondLst>
                                            </p:cTn>
                                            <p:tgtEl>
                                              <p:spTgt spid="8"/>
                                            </p:tgtEl>
                                            <p:attrNameLst>
                                              <p:attrName>style.visibility</p:attrName>
                                            </p:attrNameLst>
                                          </p:cBhvr>
                                          <p:to>
                                            <p:strVal val="visible"/>
                                          </p:to>
                                        </p:set>
                                        <p:anim calcmode="lin" valueType="num" p14:bounceEnd="50000">
                                          <p:cBhvr additive="base">
                                            <p:cTn id="24"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50000">
                                      <p:stCondLst>
                                        <p:cond delay="2100"/>
                                      </p:stCondLst>
                                      <p:childTnLst>
                                        <p:set>
                                          <p:cBhvr>
                                            <p:cTn id="27" dur="1" fill="hold">
                                              <p:stCondLst>
                                                <p:cond delay="0"/>
                                              </p:stCondLst>
                                            </p:cTn>
                                            <p:tgtEl>
                                              <p:spTgt spid="9"/>
                                            </p:tgtEl>
                                            <p:attrNameLst>
                                              <p:attrName>style.visibility</p:attrName>
                                            </p:attrNameLst>
                                          </p:cBhvr>
                                          <p:to>
                                            <p:strVal val="visible"/>
                                          </p:to>
                                        </p:set>
                                        <p:anim calcmode="lin" valueType="num" p14:bounceEnd="50000">
                                          <p:cBhvr additive="base">
                                            <p:cTn id="28" dur="100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29" dur="1000" fill="hold"/>
                                            <p:tgtEl>
                                              <p:spTgt spid="9"/>
                                            </p:tgtEl>
                                            <p:attrNameLst>
                                              <p:attrName>ppt_y</p:attrName>
                                            </p:attrNameLst>
                                          </p:cBhvr>
                                          <p:tavLst>
                                            <p:tav tm="0">
                                              <p:val>
                                                <p:strVal val="#ppt_y"/>
                                              </p:val>
                                            </p:tav>
                                            <p:tav tm="100000">
                                              <p:val>
                                                <p:strVal val="#ppt_y"/>
                                              </p:val>
                                            </p:tav>
                                          </p:tavLst>
                                        </p:anim>
                                      </p:childTnLst>
                                    </p:cTn>
                                  </p:par>
                                  <p:par>
                                    <p:cTn id="30" presetID="22" presetClass="entr" presetSubtype="4" fill="hold" grpId="0" nodeType="withEffect">
                                      <p:stCondLst>
                                        <p:cond delay="90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par>
                              <p:cTn id="33" fill="hold">
                                <p:stCondLst>
                                  <p:cond delay="3100"/>
                                </p:stCondLst>
                                <p:childTnLst>
                                  <p:par>
                                    <p:cTn id="34" presetID="14" presetClass="entr" presetSubtype="1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par>
                              <p:cTn id="37" fill="hold">
                                <p:stCondLst>
                                  <p:cond delay="36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100"/>
                                </p:stCondLst>
                                <p:childTnLst>
                                  <p:par>
                                    <p:cTn id="42" presetID="14" presetClass="entr" presetSubtype="1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par>
                              <p:cTn id="45" fill="hold">
                                <p:stCondLst>
                                  <p:cond delay="4600"/>
                                </p:stCondLst>
                                <p:childTnLst>
                                  <p:par>
                                    <p:cTn id="46" presetID="14" presetClass="entr" presetSubtype="1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p:bldP spid="12" grpId="0"/>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9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9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90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90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 presetClass="entr" presetSubtype="8" fill="hold" grpId="0" nodeType="withEffect">
                                      <p:stCondLst>
                                        <p:cond delay="15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0-#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10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000" fill="hold"/>
                                            <p:tgtEl>
                                              <p:spTgt spid="9"/>
                                            </p:tgtEl>
                                            <p:attrNameLst>
                                              <p:attrName>ppt_x</p:attrName>
                                            </p:attrNameLst>
                                          </p:cBhvr>
                                          <p:tavLst>
                                            <p:tav tm="0">
                                              <p:val>
                                                <p:strVal val="0-#ppt_w/2"/>
                                              </p:val>
                                            </p:tav>
                                            <p:tav tm="100000">
                                              <p:val>
                                                <p:strVal val="#ppt_x"/>
                                              </p:val>
                                            </p:tav>
                                          </p:tavLst>
                                        </p:anim>
                                        <p:anim calcmode="lin" valueType="num">
                                          <p:cBhvr additive="base">
                                            <p:cTn id="29" dur="1000" fill="hold"/>
                                            <p:tgtEl>
                                              <p:spTgt spid="9"/>
                                            </p:tgtEl>
                                            <p:attrNameLst>
                                              <p:attrName>ppt_y</p:attrName>
                                            </p:attrNameLst>
                                          </p:cBhvr>
                                          <p:tavLst>
                                            <p:tav tm="0">
                                              <p:val>
                                                <p:strVal val="#ppt_y"/>
                                              </p:val>
                                            </p:tav>
                                            <p:tav tm="100000">
                                              <p:val>
                                                <p:strVal val="#ppt_y"/>
                                              </p:val>
                                            </p:tav>
                                          </p:tavLst>
                                        </p:anim>
                                      </p:childTnLst>
                                    </p:cTn>
                                  </p:par>
                                  <p:par>
                                    <p:cTn id="30" presetID="22" presetClass="entr" presetSubtype="4" fill="hold" grpId="0" nodeType="withEffect">
                                      <p:stCondLst>
                                        <p:cond delay="90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par>
                              <p:cTn id="33" fill="hold">
                                <p:stCondLst>
                                  <p:cond delay="3100"/>
                                </p:stCondLst>
                                <p:childTnLst>
                                  <p:par>
                                    <p:cTn id="34" presetID="14" presetClass="entr" presetSubtype="1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par>
                              <p:cTn id="37" fill="hold">
                                <p:stCondLst>
                                  <p:cond delay="36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100"/>
                                </p:stCondLst>
                                <p:childTnLst>
                                  <p:par>
                                    <p:cTn id="42" presetID="14" presetClass="entr" presetSubtype="1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par>
                              <p:cTn id="45" fill="hold">
                                <p:stCondLst>
                                  <p:cond delay="4600"/>
                                </p:stCondLst>
                                <p:childTnLst>
                                  <p:par>
                                    <p:cTn id="46" presetID="14" presetClass="entr" presetSubtype="1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p:bldP spid="12" grpId="0"/>
          <p:bldP spid="13" grpId="0"/>
          <p:bldP spid="1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a:extLst>
              <a:ext uri="{FF2B5EF4-FFF2-40B4-BE49-F238E27FC236}">
                <a16:creationId xmlns:a16="http://schemas.microsoft.com/office/drawing/2014/main" xmlns="" id="{CA499408-F79F-455D-B171-9F5E442CE78B}"/>
              </a:ext>
            </a:extLst>
          </p:cNvPr>
          <p:cNvGrpSpPr/>
          <p:nvPr/>
        </p:nvGrpSpPr>
        <p:grpSpPr>
          <a:xfrm>
            <a:off x="1799408" y="2065614"/>
            <a:ext cx="4045360" cy="815257"/>
            <a:chOff x="1693635" y="1528540"/>
            <a:chExt cx="4045360" cy="815257"/>
          </a:xfrm>
        </p:grpSpPr>
        <p:sp>
          <p:nvSpPr>
            <p:cNvPr id="3" name="Rectangle 65">
              <a:extLst>
                <a:ext uri="{FF2B5EF4-FFF2-40B4-BE49-F238E27FC236}">
                  <a16:creationId xmlns:a16="http://schemas.microsoft.com/office/drawing/2014/main" xmlns="" id="{C8A3F6D3-3086-497E-B5EE-9C3D35842CB2}"/>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4" name="TextBox 66">
              <a:extLst>
                <a:ext uri="{FF2B5EF4-FFF2-40B4-BE49-F238E27FC236}">
                  <a16:creationId xmlns:a16="http://schemas.microsoft.com/office/drawing/2014/main" xmlns="" id="{6C83C22C-1CB5-401A-8650-716575508E13}"/>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dirty="0">
                <a:solidFill>
                  <a:schemeClr val="bg1"/>
                </a:solidFill>
                <a:cs typeface="+mn-ea"/>
                <a:sym typeface="+mn-lt"/>
              </a:endParaRPr>
            </a:p>
          </p:txBody>
        </p:sp>
      </p:grpSp>
      <p:sp>
        <p:nvSpPr>
          <p:cNvPr id="5" name="Rounded Rectangle 8">
            <a:extLst>
              <a:ext uri="{FF2B5EF4-FFF2-40B4-BE49-F238E27FC236}">
                <a16:creationId xmlns:a16="http://schemas.microsoft.com/office/drawing/2014/main" xmlns="" id="{F2BF57EF-A526-4EED-B61F-96106375AAAE}"/>
              </a:ext>
            </a:extLst>
          </p:cNvPr>
          <p:cNvSpPr/>
          <p:nvPr/>
        </p:nvSpPr>
        <p:spPr>
          <a:xfrm>
            <a:off x="1161636" y="2107536"/>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01.</a:t>
            </a:r>
          </a:p>
        </p:txBody>
      </p:sp>
      <p:grpSp>
        <p:nvGrpSpPr>
          <p:cNvPr id="6" name="Group 68">
            <a:extLst>
              <a:ext uri="{FF2B5EF4-FFF2-40B4-BE49-F238E27FC236}">
                <a16:creationId xmlns:a16="http://schemas.microsoft.com/office/drawing/2014/main" xmlns="" id="{9CB82083-D340-4130-B164-C55567978681}"/>
              </a:ext>
            </a:extLst>
          </p:cNvPr>
          <p:cNvGrpSpPr/>
          <p:nvPr/>
        </p:nvGrpSpPr>
        <p:grpSpPr>
          <a:xfrm>
            <a:off x="1799408" y="3073210"/>
            <a:ext cx="4045360" cy="815257"/>
            <a:chOff x="1693635" y="1528540"/>
            <a:chExt cx="4045360" cy="815257"/>
          </a:xfrm>
        </p:grpSpPr>
        <p:sp>
          <p:nvSpPr>
            <p:cNvPr id="7" name="Rectangle 69">
              <a:extLst>
                <a:ext uri="{FF2B5EF4-FFF2-40B4-BE49-F238E27FC236}">
                  <a16:creationId xmlns:a16="http://schemas.microsoft.com/office/drawing/2014/main" xmlns="" id="{ECFFD609-1DAD-44A7-AD32-9675EC089D36}"/>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8" name="TextBox 70">
              <a:extLst>
                <a:ext uri="{FF2B5EF4-FFF2-40B4-BE49-F238E27FC236}">
                  <a16:creationId xmlns:a16="http://schemas.microsoft.com/office/drawing/2014/main" xmlns="" id="{61553EC5-6249-4F50-A5C9-827E0851A18C}"/>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9" name="Rounded Rectangle 40">
            <a:extLst>
              <a:ext uri="{FF2B5EF4-FFF2-40B4-BE49-F238E27FC236}">
                <a16:creationId xmlns:a16="http://schemas.microsoft.com/office/drawing/2014/main" xmlns="" id="{B35EECF5-0C7F-43ED-A2C7-CA80F90C1131}"/>
              </a:ext>
            </a:extLst>
          </p:cNvPr>
          <p:cNvSpPr/>
          <p:nvPr/>
        </p:nvSpPr>
        <p:spPr>
          <a:xfrm>
            <a:off x="1161636" y="3115132"/>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02.</a:t>
            </a:r>
          </a:p>
        </p:txBody>
      </p:sp>
      <p:grpSp>
        <p:nvGrpSpPr>
          <p:cNvPr id="10" name="Group 72">
            <a:extLst>
              <a:ext uri="{FF2B5EF4-FFF2-40B4-BE49-F238E27FC236}">
                <a16:creationId xmlns:a16="http://schemas.microsoft.com/office/drawing/2014/main" xmlns="" id="{5CE505B4-3A19-4470-A739-7D980CDCBC3A}"/>
              </a:ext>
            </a:extLst>
          </p:cNvPr>
          <p:cNvGrpSpPr/>
          <p:nvPr/>
        </p:nvGrpSpPr>
        <p:grpSpPr>
          <a:xfrm>
            <a:off x="1799408" y="4086555"/>
            <a:ext cx="4045360" cy="815257"/>
            <a:chOff x="1693635" y="1528540"/>
            <a:chExt cx="4045360" cy="815257"/>
          </a:xfrm>
        </p:grpSpPr>
        <p:sp>
          <p:nvSpPr>
            <p:cNvPr id="11" name="Rectangle 73">
              <a:extLst>
                <a:ext uri="{FF2B5EF4-FFF2-40B4-BE49-F238E27FC236}">
                  <a16:creationId xmlns:a16="http://schemas.microsoft.com/office/drawing/2014/main" xmlns="" id="{ED7EF1B5-3B0F-4536-ADCA-2C530EC0F9E0}"/>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12" name="TextBox 74">
              <a:extLst>
                <a:ext uri="{FF2B5EF4-FFF2-40B4-BE49-F238E27FC236}">
                  <a16:creationId xmlns:a16="http://schemas.microsoft.com/office/drawing/2014/main" xmlns="" id="{F7B930C7-2742-4279-AD93-DA06CD5A20E2}"/>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13" name="Rounded Rectangle 44">
            <a:extLst>
              <a:ext uri="{FF2B5EF4-FFF2-40B4-BE49-F238E27FC236}">
                <a16:creationId xmlns:a16="http://schemas.microsoft.com/office/drawing/2014/main" xmlns="" id="{961ABB5D-23CF-4706-851D-523AD56A2C46}"/>
              </a:ext>
            </a:extLst>
          </p:cNvPr>
          <p:cNvSpPr/>
          <p:nvPr/>
        </p:nvSpPr>
        <p:spPr>
          <a:xfrm>
            <a:off x="1161636" y="4128477"/>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03.</a:t>
            </a:r>
          </a:p>
        </p:txBody>
      </p:sp>
      <p:grpSp>
        <p:nvGrpSpPr>
          <p:cNvPr id="14" name="Group 76">
            <a:extLst>
              <a:ext uri="{FF2B5EF4-FFF2-40B4-BE49-F238E27FC236}">
                <a16:creationId xmlns:a16="http://schemas.microsoft.com/office/drawing/2014/main" xmlns="" id="{69E87368-8500-4F9C-9004-62D8EEB43496}"/>
              </a:ext>
            </a:extLst>
          </p:cNvPr>
          <p:cNvGrpSpPr/>
          <p:nvPr/>
        </p:nvGrpSpPr>
        <p:grpSpPr>
          <a:xfrm>
            <a:off x="1799408" y="5099900"/>
            <a:ext cx="4045360" cy="815257"/>
            <a:chOff x="1693635" y="1528540"/>
            <a:chExt cx="4045360" cy="815257"/>
          </a:xfrm>
        </p:grpSpPr>
        <p:sp>
          <p:nvSpPr>
            <p:cNvPr id="15" name="Rectangle 77">
              <a:extLst>
                <a:ext uri="{FF2B5EF4-FFF2-40B4-BE49-F238E27FC236}">
                  <a16:creationId xmlns:a16="http://schemas.microsoft.com/office/drawing/2014/main" xmlns="" id="{573DD4FA-D333-45D5-A111-35E5C10695F7}"/>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16" name="TextBox 78">
              <a:extLst>
                <a:ext uri="{FF2B5EF4-FFF2-40B4-BE49-F238E27FC236}">
                  <a16:creationId xmlns:a16="http://schemas.microsoft.com/office/drawing/2014/main" xmlns="" id="{2C6C692F-3ECD-4556-829E-5C9B0FD0AD93}"/>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17" name="Rounded Rectangle 48">
            <a:extLst>
              <a:ext uri="{FF2B5EF4-FFF2-40B4-BE49-F238E27FC236}">
                <a16:creationId xmlns:a16="http://schemas.microsoft.com/office/drawing/2014/main" xmlns="" id="{5EA11A9F-1FCD-4C0E-86C9-67E95A694A86}"/>
              </a:ext>
            </a:extLst>
          </p:cNvPr>
          <p:cNvSpPr/>
          <p:nvPr/>
        </p:nvSpPr>
        <p:spPr>
          <a:xfrm>
            <a:off x="1161636" y="5141822"/>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04.</a:t>
            </a:r>
          </a:p>
        </p:txBody>
      </p:sp>
      <p:grpSp>
        <p:nvGrpSpPr>
          <p:cNvPr id="18" name="Group 80">
            <a:extLst>
              <a:ext uri="{FF2B5EF4-FFF2-40B4-BE49-F238E27FC236}">
                <a16:creationId xmlns:a16="http://schemas.microsoft.com/office/drawing/2014/main" xmlns="" id="{A9B7493B-DC5D-4470-8C05-72D4E2FC4C84}"/>
              </a:ext>
            </a:extLst>
          </p:cNvPr>
          <p:cNvGrpSpPr/>
          <p:nvPr/>
        </p:nvGrpSpPr>
        <p:grpSpPr>
          <a:xfrm>
            <a:off x="7213600" y="2065614"/>
            <a:ext cx="4045360" cy="815257"/>
            <a:chOff x="1693635" y="1528540"/>
            <a:chExt cx="4045360" cy="815257"/>
          </a:xfrm>
        </p:grpSpPr>
        <p:sp>
          <p:nvSpPr>
            <p:cNvPr id="19" name="Rectangle 81">
              <a:extLst>
                <a:ext uri="{FF2B5EF4-FFF2-40B4-BE49-F238E27FC236}">
                  <a16:creationId xmlns:a16="http://schemas.microsoft.com/office/drawing/2014/main" xmlns="" id="{1C759137-EA2A-4F8B-AA36-5E5EA94ED258}"/>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20" name="TextBox 82">
              <a:extLst>
                <a:ext uri="{FF2B5EF4-FFF2-40B4-BE49-F238E27FC236}">
                  <a16:creationId xmlns:a16="http://schemas.microsoft.com/office/drawing/2014/main" xmlns="" id="{CCF8525D-26D4-4D35-8762-853F5D8830EE}"/>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21" name="Rounded Rectangle 52">
            <a:extLst>
              <a:ext uri="{FF2B5EF4-FFF2-40B4-BE49-F238E27FC236}">
                <a16:creationId xmlns:a16="http://schemas.microsoft.com/office/drawing/2014/main" xmlns="" id="{9073C0F8-4172-480B-8AEA-332E01AC74DA}"/>
              </a:ext>
            </a:extLst>
          </p:cNvPr>
          <p:cNvSpPr/>
          <p:nvPr/>
        </p:nvSpPr>
        <p:spPr>
          <a:xfrm>
            <a:off x="6575828" y="2107536"/>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05.</a:t>
            </a:r>
          </a:p>
        </p:txBody>
      </p:sp>
      <p:grpSp>
        <p:nvGrpSpPr>
          <p:cNvPr id="22" name="Group 84">
            <a:extLst>
              <a:ext uri="{FF2B5EF4-FFF2-40B4-BE49-F238E27FC236}">
                <a16:creationId xmlns:a16="http://schemas.microsoft.com/office/drawing/2014/main" xmlns="" id="{3F98BF32-BABD-477C-A129-B241778F703E}"/>
              </a:ext>
            </a:extLst>
          </p:cNvPr>
          <p:cNvGrpSpPr/>
          <p:nvPr/>
        </p:nvGrpSpPr>
        <p:grpSpPr>
          <a:xfrm>
            <a:off x="7213600" y="3073210"/>
            <a:ext cx="4045360" cy="815257"/>
            <a:chOff x="1693635" y="1528540"/>
            <a:chExt cx="4045360" cy="815257"/>
          </a:xfrm>
        </p:grpSpPr>
        <p:sp>
          <p:nvSpPr>
            <p:cNvPr id="23" name="Rectangle 85">
              <a:extLst>
                <a:ext uri="{FF2B5EF4-FFF2-40B4-BE49-F238E27FC236}">
                  <a16:creationId xmlns:a16="http://schemas.microsoft.com/office/drawing/2014/main" xmlns="" id="{89D56F07-49FE-498D-B80E-C1D2AA6254C0}"/>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24" name="TextBox 86">
              <a:extLst>
                <a:ext uri="{FF2B5EF4-FFF2-40B4-BE49-F238E27FC236}">
                  <a16:creationId xmlns:a16="http://schemas.microsoft.com/office/drawing/2014/main" xmlns="" id="{B31AAB64-6DED-43A9-B3B1-FCCBF9CDBA03}"/>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25" name="Rounded Rectangle 56">
            <a:extLst>
              <a:ext uri="{FF2B5EF4-FFF2-40B4-BE49-F238E27FC236}">
                <a16:creationId xmlns:a16="http://schemas.microsoft.com/office/drawing/2014/main" xmlns="" id="{C4FA51CB-DAD6-48F8-B94E-0E843711AA63}"/>
              </a:ext>
            </a:extLst>
          </p:cNvPr>
          <p:cNvSpPr/>
          <p:nvPr/>
        </p:nvSpPr>
        <p:spPr>
          <a:xfrm>
            <a:off x="6575828" y="3115132"/>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06.</a:t>
            </a:r>
          </a:p>
        </p:txBody>
      </p:sp>
      <p:grpSp>
        <p:nvGrpSpPr>
          <p:cNvPr id="26" name="Group 88">
            <a:extLst>
              <a:ext uri="{FF2B5EF4-FFF2-40B4-BE49-F238E27FC236}">
                <a16:creationId xmlns:a16="http://schemas.microsoft.com/office/drawing/2014/main" xmlns="" id="{725FA2E9-F4B1-474B-9297-D7607FD60113}"/>
              </a:ext>
            </a:extLst>
          </p:cNvPr>
          <p:cNvGrpSpPr/>
          <p:nvPr/>
        </p:nvGrpSpPr>
        <p:grpSpPr>
          <a:xfrm>
            <a:off x="7213600" y="4086555"/>
            <a:ext cx="4045360" cy="815257"/>
            <a:chOff x="1693635" y="1528540"/>
            <a:chExt cx="4045360" cy="815257"/>
          </a:xfrm>
        </p:grpSpPr>
        <p:sp>
          <p:nvSpPr>
            <p:cNvPr id="27" name="Rectangle 89">
              <a:extLst>
                <a:ext uri="{FF2B5EF4-FFF2-40B4-BE49-F238E27FC236}">
                  <a16:creationId xmlns:a16="http://schemas.microsoft.com/office/drawing/2014/main" xmlns="" id="{23E2043D-BAB5-4CE9-934E-56561828E237}"/>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28" name="TextBox 90">
              <a:extLst>
                <a:ext uri="{FF2B5EF4-FFF2-40B4-BE49-F238E27FC236}">
                  <a16:creationId xmlns:a16="http://schemas.microsoft.com/office/drawing/2014/main" xmlns="" id="{B6A3777C-DDCF-4328-A8E4-1852E68F57D7}"/>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29" name="Rounded Rectangle 60">
            <a:extLst>
              <a:ext uri="{FF2B5EF4-FFF2-40B4-BE49-F238E27FC236}">
                <a16:creationId xmlns:a16="http://schemas.microsoft.com/office/drawing/2014/main" xmlns="" id="{73117884-6C10-40E5-9CE7-9A03C12AAF82}"/>
              </a:ext>
            </a:extLst>
          </p:cNvPr>
          <p:cNvSpPr/>
          <p:nvPr/>
        </p:nvSpPr>
        <p:spPr>
          <a:xfrm>
            <a:off x="6575828" y="4128477"/>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07.</a:t>
            </a:r>
          </a:p>
        </p:txBody>
      </p:sp>
      <p:grpSp>
        <p:nvGrpSpPr>
          <p:cNvPr id="30" name="Group 92">
            <a:extLst>
              <a:ext uri="{FF2B5EF4-FFF2-40B4-BE49-F238E27FC236}">
                <a16:creationId xmlns:a16="http://schemas.microsoft.com/office/drawing/2014/main" xmlns="" id="{7B0D1EE6-5887-421B-B679-A342E52EE989}"/>
              </a:ext>
            </a:extLst>
          </p:cNvPr>
          <p:cNvGrpSpPr/>
          <p:nvPr/>
        </p:nvGrpSpPr>
        <p:grpSpPr>
          <a:xfrm>
            <a:off x="7213600" y="5099900"/>
            <a:ext cx="4045360" cy="815257"/>
            <a:chOff x="1693635" y="1528540"/>
            <a:chExt cx="4045360" cy="815257"/>
          </a:xfrm>
        </p:grpSpPr>
        <p:sp>
          <p:nvSpPr>
            <p:cNvPr id="31" name="Rectangle 93">
              <a:extLst>
                <a:ext uri="{FF2B5EF4-FFF2-40B4-BE49-F238E27FC236}">
                  <a16:creationId xmlns:a16="http://schemas.microsoft.com/office/drawing/2014/main" xmlns="" id="{9BC90D8F-A49B-4EB8-8DDD-55882AB38784}"/>
                </a:ext>
              </a:extLst>
            </p:cNvPr>
            <p:cNvSpPr/>
            <p:nvPr/>
          </p:nvSpPr>
          <p:spPr>
            <a:xfrm>
              <a:off x="1698398" y="1766716"/>
              <a:ext cx="4040597" cy="577081"/>
            </a:xfrm>
            <a:prstGeom prst="rect">
              <a:avLst/>
            </a:prstGeom>
          </p:spPr>
          <p:txBody>
            <a:bodyPr wrap="square">
              <a:spAutoFit/>
            </a:bodyPr>
            <a:lstStyle/>
            <a:p>
              <a:r>
                <a:rPr lang="en-IN" sz="1050" dirty="0">
                  <a:solidFill>
                    <a:schemeClr val="bg1"/>
                  </a:solidFill>
                  <a:cs typeface="+mn-ea"/>
                  <a:sym typeface="+mn-lt"/>
                </a:rPr>
                <a:t>Far </a:t>
              </a:r>
              <a:r>
                <a:rPr lang="en-IN" sz="1050" dirty="0" err="1">
                  <a:solidFill>
                    <a:schemeClr val="bg1"/>
                  </a:solidFill>
                  <a:cs typeface="+mn-ea"/>
                  <a:sym typeface="+mn-lt"/>
                </a:rPr>
                <a:t>far</a:t>
              </a:r>
              <a:r>
                <a:rPr lang="en-IN" sz="1050" dirty="0">
                  <a:solidFill>
                    <a:schemeClr val="bg1"/>
                  </a:solidFill>
                  <a:cs typeface="+mn-ea"/>
                  <a:sym typeface="+mn-lt"/>
                </a:rPr>
                <a:t> away, behind the word mountains, far from the countries </a:t>
              </a:r>
              <a:r>
                <a:rPr lang="en-IN" sz="1050" dirty="0" err="1">
                  <a:solidFill>
                    <a:schemeClr val="bg1"/>
                  </a:solidFill>
                  <a:cs typeface="+mn-ea"/>
                  <a:sym typeface="+mn-lt"/>
                </a:rPr>
                <a:t>Vokalia</a:t>
              </a:r>
              <a:r>
                <a:rPr lang="en-IN" sz="1050" dirty="0">
                  <a:solidFill>
                    <a:schemeClr val="bg1"/>
                  </a:solidFill>
                  <a:cs typeface="+mn-ea"/>
                  <a:sym typeface="+mn-lt"/>
                </a:rPr>
                <a:t> and </a:t>
              </a:r>
              <a:r>
                <a:rPr lang="en-IN" sz="1050" dirty="0" err="1">
                  <a:solidFill>
                    <a:schemeClr val="bg1"/>
                  </a:solidFill>
                  <a:cs typeface="+mn-ea"/>
                  <a:sym typeface="+mn-lt"/>
                </a:rPr>
                <a:t>Consonantia</a:t>
              </a:r>
              <a:r>
                <a:rPr lang="en-IN" sz="1050" dirty="0">
                  <a:solidFill>
                    <a:schemeClr val="bg1"/>
                  </a:solidFill>
                  <a:cs typeface="+mn-ea"/>
                  <a:sym typeface="+mn-lt"/>
                </a:rPr>
                <a:t>, there live the blind texts. </a:t>
              </a:r>
              <a:endParaRPr lang="en-GB" sz="1050" dirty="0">
                <a:solidFill>
                  <a:schemeClr val="bg1"/>
                </a:solidFill>
                <a:cs typeface="+mn-ea"/>
                <a:sym typeface="+mn-lt"/>
              </a:endParaRPr>
            </a:p>
          </p:txBody>
        </p:sp>
        <p:sp>
          <p:nvSpPr>
            <p:cNvPr id="32" name="TextBox 94">
              <a:extLst>
                <a:ext uri="{FF2B5EF4-FFF2-40B4-BE49-F238E27FC236}">
                  <a16:creationId xmlns:a16="http://schemas.microsoft.com/office/drawing/2014/main" xmlns="" id="{621A29F8-F5F4-4FD9-A6C6-5EEC7FB8C109}"/>
                </a:ext>
              </a:extLst>
            </p:cNvPr>
            <p:cNvSpPr txBox="1"/>
            <p:nvPr/>
          </p:nvSpPr>
          <p:spPr>
            <a:xfrm>
              <a:off x="1693635" y="1528540"/>
              <a:ext cx="2971800" cy="369332"/>
            </a:xfrm>
            <a:prstGeom prst="rect">
              <a:avLst/>
            </a:prstGeom>
            <a:noFill/>
          </p:spPr>
          <p:txBody>
            <a:bodyPr wrap="square" rtlCol="0">
              <a:spAutoFit/>
            </a:bodyPr>
            <a:lstStyle/>
            <a:p>
              <a:r>
                <a:rPr lang="zh-CN" altLang="en-US" dirty="0">
                  <a:solidFill>
                    <a:schemeClr val="bg1"/>
                  </a:solidFill>
                  <a:cs typeface="+mn-ea"/>
                  <a:sym typeface="+mn-lt"/>
                </a:rPr>
                <a:t>项目名称</a:t>
              </a:r>
              <a:endParaRPr lang="en-GB" altLang="zh-CN" dirty="0">
                <a:solidFill>
                  <a:schemeClr val="bg1"/>
                </a:solidFill>
                <a:cs typeface="+mn-ea"/>
                <a:sym typeface="+mn-lt"/>
              </a:endParaRPr>
            </a:p>
          </p:txBody>
        </p:sp>
      </p:grpSp>
      <p:sp>
        <p:nvSpPr>
          <p:cNvPr id="33" name="Rounded Rectangle 64">
            <a:extLst>
              <a:ext uri="{FF2B5EF4-FFF2-40B4-BE49-F238E27FC236}">
                <a16:creationId xmlns:a16="http://schemas.microsoft.com/office/drawing/2014/main" xmlns="" id="{18E9910C-71A1-42A4-BB53-63E336D3A020}"/>
              </a:ext>
            </a:extLst>
          </p:cNvPr>
          <p:cNvSpPr/>
          <p:nvPr/>
        </p:nvSpPr>
        <p:spPr>
          <a:xfrm>
            <a:off x="6575828" y="5141822"/>
            <a:ext cx="604434" cy="57731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a:solidFill>
                  <a:schemeClr val="bg1"/>
                </a:solidFill>
                <a:cs typeface="+mn-ea"/>
                <a:sym typeface="+mn-lt"/>
              </a:rPr>
              <a:t>08.</a:t>
            </a:r>
          </a:p>
        </p:txBody>
      </p:sp>
      <p:sp>
        <p:nvSpPr>
          <p:cNvPr id="34" name="TextBox 64">
            <a:extLst>
              <a:ext uri="{FF2B5EF4-FFF2-40B4-BE49-F238E27FC236}">
                <a16:creationId xmlns:a16="http://schemas.microsoft.com/office/drawing/2014/main" xmlns="" id="{95497BAA-2B83-4C0E-BF5C-399CC8E20729}"/>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386560318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8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4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6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180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anim calcmode="lin" valueType="num">
                                      <p:cBhvr>
                                        <p:cTn id="48" dur="500" fill="hold"/>
                                        <p:tgtEl>
                                          <p:spTgt spid="21"/>
                                        </p:tgtEl>
                                        <p:attrNameLst>
                                          <p:attrName>ppt_x</p:attrName>
                                        </p:attrNameLst>
                                      </p:cBhvr>
                                      <p:tavLst>
                                        <p:tav tm="0">
                                          <p:val>
                                            <p:strVal val="#ppt_x"/>
                                          </p:val>
                                        </p:tav>
                                        <p:tav tm="100000">
                                          <p:val>
                                            <p:strVal val="#ppt_x"/>
                                          </p:val>
                                        </p:tav>
                                      </p:tavLst>
                                    </p:anim>
                                    <p:anim calcmode="lin" valueType="num">
                                      <p:cBhvr>
                                        <p:cTn id="49" dur="500" fill="hold"/>
                                        <p:tgtEl>
                                          <p:spTgt spid="21"/>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22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anim calcmode="lin" valueType="num">
                                      <p:cBhvr>
                                        <p:cTn id="53" dur="500" fill="hold"/>
                                        <p:tgtEl>
                                          <p:spTgt spid="18"/>
                                        </p:tgtEl>
                                        <p:attrNameLst>
                                          <p:attrName>ppt_x</p:attrName>
                                        </p:attrNameLst>
                                      </p:cBhvr>
                                      <p:tavLst>
                                        <p:tav tm="0">
                                          <p:val>
                                            <p:strVal val="#ppt_x"/>
                                          </p:val>
                                        </p:tav>
                                        <p:tav tm="100000">
                                          <p:val>
                                            <p:strVal val="#ppt_x"/>
                                          </p:val>
                                        </p:tav>
                                      </p:tavLst>
                                    </p:anim>
                                    <p:anim calcmode="lin" valueType="num">
                                      <p:cBhvr>
                                        <p:cTn id="54" dur="5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40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260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anim calcmode="lin" valueType="num">
                                      <p:cBhvr>
                                        <p:cTn id="63" dur="500" fill="hold"/>
                                        <p:tgtEl>
                                          <p:spTgt spid="22"/>
                                        </p:tgtEl>
                                        <p:attrNameLst>
                                          <p:attrName>ppt_x</p:attrName>
                                        </p:attrNameLst>
                                      </p:cBhvr>
                                      <p:tavLst>
                                        <p:tav tm="0">
                                          <p:val>
                                            <p:strVal val="#ppt_x"/>
                                          </p:val>
                                        </p:tav>
                                        <p:tav tm="100000">
                                          <p:val>
                                            <p:strVal val="#ppt_x"/>
                                          </p:val>
                                        </p:tav>
                                      </p:tavLst>
                                    </p:anim>
                                    <p:anim calcmode="lin" valueType="num">
                                      <p:cBhvr>
                                        <p:cTn id="64" dur="5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80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anim calcmode="lin" valueType="num">
                                      <p:cBhvr>
                                        <p:cTn id="68" dur="500" fill="hold"/>
                                        <p:tgtEl>
                                          <p:spTgt spid="29"/>
                                        </p:tgtEl>
                                        <p:attrNameLst>
                                          <p:attrName>ppt_x</p:attrName>
                                        </p:attrNameLst>
                                      </p:cBhvr>
                                      <p:tavLst>
                                        <p:tav tm="0">
                                          <p:val>
                                            <p:strVal val="#ppt_x"/>
                                          </p:val>
                                        </p:tav>
                                        <p:tav tm="100000">
                                          <p:val>
                                            <p:strVal val="#ppt_x"/>
                                          </p:val>
                                        </p:tav>
                                      </p:tavLst>
                                    </p:anim>
                                    <p:anim calcmode="lin" valueType="num">
                                      <p:cBhvr>
                                        <p:cTn id="69" dur="500" fill="hold"/>
                                        <p:tgtEl>
                                          <p:spTgt spid="29"/>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300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anim calcmode="lin" valueType="num">
                                      <p:cBhvr>
                                        <p:cTn id="73" dur="500" fill="hold"/>
                                        <p:tgtEl>
                                          <p:spTgt spid="26"/>
                                        </p:tgtEl>
                                        <p:attrNameLst>
                                          <p:attrName>ppt_x</p:attrName>
                                        </p:attrNameLst>
                                      </p:cBhvr>
                                      <p:tavLst>
                                        <p:tav tm="0">
                                          <p:val>
                                            <p:strVal val="#ppt_x"/>
                                          </p:val>
                                        </p:tav>
                                        <p:tav tm="100000">
                                          <p:val>
                                            <p:strVal val="#ppt_x"/>
                                          </p:val>
                                        </p:tav>
                                      </p:tavLst>
                                    </p:anim>
                                    <p:anim calcmode="lin" valueType="num">
                                      <p:cBhvr>
                                        <p:cTn id="74" dur="5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20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anim calcmode="lin" valueType="num">
                                      <p:cBhvr>
                                        <p:cTn id="78" dur="500" fill="hold"/>
                                        <p:tgtEl>
                                          <p:spTgt spid="33"/>
                                        </p:tgtEl>
                                        <p:attrNameLst>
                                          <p:attrName>ppt_x</p:attrName>
                                        </p:attrNameLst>
                                      </p:cBhvr>
                                      <p:tavLst>
                                        <p:tav tm="0">
                                          <p:val>
                                            <p:strVal val="#ppt_x"/>
                                          </p:val>
                                        </p:tav>
                                        <p:tav tm="100000">
                                          <p:val>
                                            <p:strVal val="#ppt_x"/>
                                          </p:val>
                                        </p:tav>
                                      </p:tavLst>
                                    </p:anim>
                                    <p:anim calcmode="lin" valueType="num">
                                      <p:cBhvr>
                                        <p:cTn id="79" dur="500" fill="hold"/>
                                        <p:tgtEl>
                                          <p:spTgt spid="33"/>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340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anim calcmode="lin" valueType="num">
                                      <p:cBhvr>
                                        <p:cTn id="83" dur="500" fill="hold"/>
                                        <p:tgtEl>
                                          <p:spTgt spid="30"/>
                                        </p:tgtEl>
                                        <p:attrNameLst>
                                          <p:attrName>ppt_x</p:attrName>
                                        </p:attrNameLst>
                                      </p:cBhvr>
                                      <p:tavLst>
                                        <p:tav tm="0">
                                          <p:val>
                                            <p:strVal val="#ppt_x"/>
                                          </p:val>
                                        </p:tav>
                                        <p:tav tm="100000">
                                          <p:val>
                                            <p:strVal val="#ppt_x"/>
                                          </p:val>
                                        </p:tav>
                                      </p:tavLst>
                                    </p:anim>
                                    <p:anim calcmode="lin" valueType="num">
                                      <p:cBhvr>
                                        <p:cTn id="84"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3" grpId="0" bldLvl="0" animBg="1"/>
      <p:bldP spid="17" grpId="0" bldLvl="0" animBg="1"/>
      <p:bldP spid="21" grpId="0" bldLvl="0" animBg="1"/>
      <p:bldP spid="25" grpId="0" bldLvl="0" animBg="1"/>
      <p:bldP spid="29" grpId="0" bldLvl="0" animBg="1"/>
      <p:bldP spid="3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253AAF5F-5871-4B12-952E-09AD2652614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文本框 7">
            <a:extLst>
              <a:ext uri="{FF2B5EF4-FFF2-40B4-BE49-F238E27FC236}">
                <a16:creationId xmlns:a16="http://schemas.microsoft.com/office/drawing/2014/main" xmlns="" id="{F4B49D46-E043-4126-8630-9AE427EA3096}"/>
              </a:ext>
            </a:extLst>
          </p:cNvPr>
          <p:cNvSpPr txBox="1"/>
          <p:nvPr/>
        </p:nvSpPr>
        <p:spPr>
          <a:xfrm>
            <a:off x="2237456" y="2502685"/>
            <a:ext cx="7717088" cy="1246495"/>
          </a:xfrm>
          <a:prstGeom prst="rect">
            <a:avLst/>
          </a:prstGeom>
          <a:noFill/>
        </p:spPr>
        <p:txBody>
          <a:bodyPr wrap="square" rtlCol="0">
            <a:spAutoFit/>
          </a:bodyPr>
          <a:lstStyle/>
          <a:p>
            <a:pPr algn="ctr"/>
            <a:r>
              <a:rPr lang="zh-CN" altLang="en-US" sz="7500" dirty="0">
                <a:solidFill>
                  <a:schemeClr val="bg1"/>
                </a:solidFill>
                <a:effectLst>
                  <a:outerShdw blurRad="76200" dist="50800" dir="2700000" sx="103000" sy="103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感谢您的观看</a:t>
            </a:r>
          </a:p>
        </p:txBody>
      </p:sp>
      <p:grpSp>
        <p:nvGrpSpPr>
          <p:cNvPr id="25" name="组合 24">
            <a:extLst>
              <a:ext uri="{FF2B5EF4-FFF2-40B4-BE49-F238E27FC236}">
                <a16:creationId xmlns:a16="http://schemas.microsoft.com/office/drawing/2014/main" xmlns="" id="{6BA480B7-9B9A-4C35-A47A-AD3EBE15D6FF}"/>
              </a:ext>
            </a:extLst>
          </p:cNvPr>
          <p:cNvGrpSpPr/>
          <p:nvPr/>
        </p:nvGrpSpPr>
        <p:grpSpPr>
          <a:xfrm>
            <a:off x="8853714" y="456155"/>
            <a:ext cx="3106061" cy="523220"/>
            <a:chOff x="1320799" y="348343"/>
            <a:chExt cx="3106061" cy="523220"/>
          </a:xfrm>
        </p:grpSpPr>
        <p:sp>
          <p:nvSpPr>
            <p:cNvPr id="11" name="文本框 10">
              <a:extLst>
                <a:ext uri="{FF2B5EF4-FFF2-40B4-BE49-F238E27FC236}">
                  <a16:creationId xmlns:a16="http://schemas.microsoft.com/office/drawing/2014/main" xmlns="" id="{C56CBD4C-7999-47D5-99A0-FD3011616F51}"/>
                </a:ext>
              </a:extLst>
            </p:cNvPr>
            <p:cNvSpPr txBox="1"/>
            <p:nvPr/>
          </p:nvSpPr>
          <p:spPr>
            <a:xfrm>
              <a:off x="1320799" y="348343"/>
              <a:ext cx="1451429" cy="523220"/>
            </a:xfrm>
            <a:prstGeom prst="rect">
              <a:avLst/>
            </a:prstGeom>
            <a:noFill/>
          </p:spPr>
          <p:txBody>
            <a:bodyPr wrap="square" rtlCol="0">
              <a:spAutoFit/>
            </a:bodyPr>
            <a:lstStyle/>
            <a:p>
              <a:pPr algn="r"/>
              <a:r>
                <a:rPr lang="en-US" altLang="zh-CN" sz="2800" dirty="0" smtClean="0">
                  <a:solidFill>
                    <a:schemeClr val="bg1"/>
                  </a:solidFill>
                  <a:cs typeface="+mn-ea"/>
                  <a:sym typeface="+mn-lt"/>
                </a:rPr>
                <a:t>20XX</a:t>
              </a:r>
              <a:endParaRPr lang="zh-CN" altLang="en-US" sz="2800" dirty="0">
                <a:solidFill>
                  <a:schemeClr val="bg1"/>
                </a:solidFill>
                <a:cs typeface="+mn-ea"/>
                <a:sym typeface="+mn-lt"/>
              </a:endParaRPr>
            </a:p>
          </p:txBody>
        </p:sp>
        <p:sp>
          <p:nvSpPr>
            <p:cNvPr id="12" name="文本框 11">
              <a:extLst>
                <a:ext uri="{FF2B5EF4-FFF2-40B4-BE49-F238E27FC236}">
                  <a16:creationId xmlns:a16="http://schemas.microsoft.com/office/drawing/2014/main" xmlns="" id="{8A05CDE5-2E19-4DB5-A691-A4A422149307}"/>
                </a:ext>
              </a:extLst>
            </p:cNvPr>
            <p:cNvSpPr txBox="1"/>
            <p:nvPr/>
          </p:nvSpPr>
          <p:spPr>
            <a:xfrm>
              <a:off x="2975431" y="348343"/>
              <a:ext cx="1451429" cy="523220"/>
            </a:xfrm>
            <a:prstGeom prst="rect">
              <a:avLst/>
            </a:prstGeom>
            <a:noFill/>
          </p:spPr>
          <p:txBody>
            <a:bodyPr wrap="square" rtlCol="0">
              <a:spAutoFit/>
            </a:bodyPr>
            <a:lstStyle/>
            <a:p>
              <a:r>
                <a:rPr lang="en-US" altLang="zh-CN" sz="2800" dirty="0">
                  <a:solidFill>
                    <a:schemeClr val="bg1"/>
                  </a:solidFill>
                  <a:cs typeface="+mn-ea"/>
                  <a:sym typeface="+mn-lt"/>
                </a:rPr>
                <a:t>LOGO</a:t>
              </a:r>
              <a:endParaRPr lang="zh-CN" altLang="en-US" sz="2800" dirty="0">
                <a:solidFill>
                  <a:schemeClr val="bg1"/>
                </a:solidFill>
                <a:cs typeface="+mn-ea"/>
                <a:sym typeface="+mn-lt"/>
              </a:endParaRPr>
            </a:p>
          </p:txBody>
        </p:sp>
        <p:cxnSp>
          <p:nvCxnSpPr>
            <p:cNvPr id="14" name="直接箭头连接符 13">
              <a:extLst>
                <a:ext uri="{FF2B5EF4-FFF2-40B4-BE49-F238E27FC236}">
                  <a16:creationId xmlns:a16="http://schemas.microsoft.com/office/drawing/2014/main" xmlns="" id="{2CEF2CD6-3C33-4787-828E-E0AD75DEC9A7}"/>
                </a:ext>
              </a:extLst>
            </p:cNvPr>
            <p:cNvCxnSpPr>
              <a:cxnSpLocks/>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704225"/>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625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7904B7A2-1821-4AF5-8EF7-B07D12924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xmlns="" id="{99471ED7-FA2B-4274-9E19-4F98604831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81430"/>
            <a:ext cx="12192000" cy="6095140"/>
          </a:xfrm>
          <a:prstGeom prst="rect">
            <a:avLst/>
          </a:prstGeom>
        </p:spPr>
      </p:pic>
      <p:sp>
        <p:nvSpPr>
          <p:cNvPr id="8" name="任意多边形 3">
            <a:extLst>
              <a:ext uri="{FF2B5EF4-FFF2-40B4-BE49-F238E27FC236}">
                <a16:creationId xmlns:a16="http://schemas.microsoft.com/office/drawing/2014/main" xmlns="" id="{241662D4-037B-43D0-A91F-DD723058A590}"/>
              </a:ext>
            </a:extLst>
          </p:cNvPr>
          <p:cNvSpPr>
            <a:spLocks noChangeAspect="1"/>
          </p:cNvSpPr>
          <p:nvPr/>
        </p:nvSpPr>
        <p:spPr bwMode="auto">
          <a:xfrm>
            <a:off x="2010764" y="2756603"/>
            <a:ext cx="1492334" cy="1447751"/>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425">
              <a:solidFill>
                <a:schemeClr val="bg1"/>
              </a:solidFill>
              <a:cs typeface="+mn-ea"/>
              <a:sym typeface="+mn-lt"/>
            </a:endParaRPr>
          </a:p>
        </p:txBody>
      </p:sp>
      <p:sp>
        <p:nvSpPr>
          <p:cNvPr id="9" name="TextBox 64">
            <a:extLst>
              <a:ext uri="{FF2B5EF4-FFF2-40B4-BE49-F238E27FC236}">
                <a16:creationId xmlns:a16="http://schemas.microsoft.com/office/drawing/2014/main" xmlns="" id="{6FFDC2AC-5BCC-4437-91D7-85D12EE12BEA}"/>
              </a:ext>
            </a:extLst>
          </p:cNvPr>
          <p:cNvSpPr txBox="1"/>
          <p:nvPr/>
        </p:nvSpPr>
        <p:spPr>
          <a:xfrm>
            <a:off x="4298991" y="2669519"/>
            <a:ext cx="3262432"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6000" dirty="0">
                <a:solidFill>
                  <a:schemeClr val="bg1"/>
                </a:solidFill>
                <a:cs typeface="+mn-ea"/>
                <a:sym typeface="+mn-lt"/>
              </a:rPr>
              <a:t>输入标题</a:t>
            </a:r>
            <a:endParaRPr lang="en-US" altLang="zh-CN" sz="6000" dirty="0">
              <a:solidFill>
                <a:schemeClr val="bg1"/>
              </a:solidFill>
              <a:cs typeface="+mn-ea"/>
              <a:sym typeface="+mn-lt"/>
            </a:endParaRPr>
          </a:p>
        </p:txBody>
      </p:sp>
      <p:sp>
        <p:nvSpPr>
          <p:cNvPr id="11" name="椭圆 10">
            <a:extLst>
              <a:ext uri="{FF2B5EF4-FFF2-40B4-BE49-F238E27FC236}">
                <a16:creationId xmlns:a16="http://schemas.microsoft.com/office/drawing/2014/main" xmlns="" id="{2C19F6D5-80A7-4A84-9EEE-073C62B6758E}"/>
              </a:ext>
            </a:extLst>
          </p:cNvPr>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75734E01-C78E-494B-A7E2-4AA308F3EB6E}"/>
              </a:ext>
            </a:extLst>
          </p:cNvPr>
          <p:cNvSpPr txBox="1"/>
          <p:nvPr/>
        </p:nvSpPr>
        <p:spPr>
          <a:xfrm>
            <a:off x="4365303" y="3528702"/>
            <a:ext cx="5776686" cy="1061829"/>
          </a:xfrm>
          <a:prstGeom prst="rect">
            <a:avLst/>
          </a:prstGeom>
          <a:noFill/>
        </p:spPr>
        <p:txBody>
          <a:bodyPr wrap="square" rtlCol="0">
            <a:spAutoFit/>
          </a:bodyPr>
          <a:lstStyle/>
          <a:p>
            <a:pPr>
              <a:lnSpc>
                <a:spcPct val="150000"/>
              </a:lnSpc>
            </a:pPr>
            <a:r>
              <a:rPr lang="en-US" altLang="zh-CN" sz="1400" dirty="0">
                <a:solidFill>
                  <a:schemeClr val="bg1"/>
                </a:solidFill>
                <a:cs typeface="+mn-ea"/>
                <a:sym typeface="+mn-lt"/>
              </a:rPr>
              <a:t> Life isn't about waiting for the storm to pass. it's about learning to dance Life isn't it's about learning to dance in the rain. in the rain.</a:t>
            </a:r>
            <a:endParaRPr lang="zh-CN" altLang="en-US" sz="1400" dirty="0">
              <a:solidFill>
                <a:schemeClr val="bg1"/>
              </a:solidFill>
              <a:cs typeface="+mn-ea"/>
              <a:sym typeface="+mn-lt"/>
            </a:endParaRPr>
          </a:p>
        </p:txBody>
      </p:sp>
      <p:sp>
        <p:nvSpPr>
          <p:cNvPr id="13" name="文本框 12">
            <a:extLst>
              <a:ext uri="{FF2B5EF4-FFF2-40B4-BE49-F238E27FC236}">
                <a16:creationId xmlns:a16="http://schemas.microsoft.com/office/drawing/2014/main" xmlns="" id="{79B1CCCE-C9DE-4049-8ADC-FE33B3FF2259}"/>
              </a:ext>
            </a:extLst>
          </p:cNvPr>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600" normalizeH="0" baseline="0" noProof="0" dirty="0">
                <a:ln>
                  <a:noFill/>
                </a:ln>
                <a:solidFill>
                  <a:schemeClr val="bg1"/>
                </a:solidFill>
                <a:effectLst/>
                <a:uLnTx/>
                <a:uFillTx/>
                <a:cs typeface="+mn-ea"/>
                <a:sym typeface="+mn-lt"/>
              </a:rPr>
              <a:t>PART 01</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311846199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xmlns="" id="{EBF3358A-F97A-4A98-A4EF-7E45B3F6244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0226" y="867478"/>
            <a:ext cx="6121336" cy="5123044"/>
          </a:xfrm>
          <a:prstGeom prst="rect">
            <a:avLst/>
          </a:prstGeom>
        </p:spPr>
      </p:pic>
      <p:sp>
        <p:nvSpPr>
          <p:cNvPr id="7" name="TextBox 7">
            <a:extLst>
              <a:ext uri="{FF2B5EF4-FFF2-40B4-BE49-F238E27FC236}">
                <a16:creationId xmlns:a16="http://schemas.microsoft.com/office/drawing/2014/main" xmlns="" id="{800A424E-74A9-4580-8643-4DC1C8992999}"/>
              </a:ext>
            </a:extLst>
          </p:cNvPr>
          <p:cNvSpPr txBox="1"/>
          <p:nvPr/>
        </p:nvSpPr>
        <p:spPr>
          <a:xfrm>
            <a:off x="5871029" y="1966144"/>
            <a:ext cx="3467616" cy="584775"/>
          </a:xfrm>
          <a:prstGeom prst="rect">
            <a:avLst/>
          </a:prstGeom>
          <a:noFill/>
        </p:spPr>
        <p:txBody>
          <a:bodyPr wrap="none" rtlCol="0">
            <a:spAutoFit/>
          </a:bodyPr>
          <a:lstStyle/>
          <a:p>
            <a:r>
              <a:rPr lang="zh-CN" altLang="en-US" sz="3200" dirty="0">
                <a:solidFill>
                  <a:schemeClr val="bg1"/>
                </a:solidFill>
                <a:cs typeface="+mn-ea"/>
                <a:sym typeface="+mn-lt"/>
              </a:rPr>
              <a:t>添加页面标题内容</a:t>
            </a:r>
          </a:p>
        </p:txBody>
      </p:sp>
      <p:sp>
        <p:nvSpPr>
          <p:cNvPr id="8" name="Google Shape;86;p19">
            <a:extLst>
              <a:ext uri="{FF2B5EF4-FFF2-40B4-BE49-F238E27FC236}">
                <a16:creationId xmlns:a16="http://schemas.microsoft.com/office/drawing/2014/main" xmlns="" id="{741A7B97-8451-4B70-95D9-34AB910F07BE}"/>
              </a:ext>
            </a:extLst>
          </p:cNvPr>
          <p:cNvSpPr txBox="1"/>
          <p:nvPr/>
        </p:nvSpPr>
        <p:spPr>
          <a:xfrm>
            <a:off x="5871029" y="15318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bg1"/>
                </a:solidFill>
                <a:cs typeface="+mn-ea"/>
                <a:sym typeface="+mn-lt"/>
              </a:rPr>
              <a:t>YOUR TITLE HERE</a:t>
            </a:r>
            <a:endParaRPr sz="2400" b="0" i="0" u="none" strike="noStrike" cap="none" dirty="0">
              <a:solidFill>
                <a:schemeClr val="bg1"/>
              </a:solidFill>
              <a:cs typeface="+mn-ea"/>
              <a:sym typeface="+mn-lt"/>
            </a:endParaRPr>
          </a:p>
        </p:txBody>
      </p:sp>
      <p:sp>
        <p:nvSpPr>
          <p:cNvPr id="9" name="TextBox 24">
            <a:extLst>
              <a:ext uri="{FF2B5EF4-FFF2-40B4-BE49-F238E27FC236}">
                <a16:creationId xmlns:a16="http://schemas.microsoft.com/office/drawing/2014/main" xmlns="" id="{DCD663C8-0FF4-44DE-B46A-B852C28F90F2}"/>
              </a:ext>
            </a:extLst>
          </p:cNvPr>
          <p:cNvSpPr txBox="1"/>
          <p:nvPr/>
        </p:nvSpPr>
        <p:spPr>
          <a:xfrm>
            <a:off x="5871028" y="2764151"/>
            <a:ext cx="5245357" cy="1569644"/>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600" dirty="0">
                <a:solidFill>
                  <a:schemeClr val="bg1"/>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nvGrpSpPr>
          <p:cNvPr id="22" name="组合 21">
            <a:extLst>
              <a:ext uri="{FF2B5EF4-FFF2-40B4-BE49-F238E27FC236}">
                <a16:creationId xmlns:a16="http://schemas.microsoft.com/office/drawing/2014/main" xmlns="" id="{2E34DA06-C824-466D-9FC6-4B8628A72D0D}"/>
              </a:ext>
            </a:extLst>
          </p:cNvPr>
          <p:cNvGrpSpPr/>
          <p:nvPr/>
        </p:nvGrpSpPr>
        <p:grpSpPr>
          <a:xfrm>
            <a:off x="5873541" y="4833687"/>
            <a:ext cx="816000" cy="816000"/>
            <a:chOff x="5610248" y="1894695"/>
            <a:chExt cx="816000" cy="816000"/>
          </a:xfrm>
        </p:grpSpPr>
        <p:sp>
          <p:nvSpPr>
            <p:cNvPr id="23" name="椭圆 22">
              <a:extLst>
                <a:ext uri="{FF2B5EF4-FFF2-40B4-BE49-F238E27FC236}">
                  <a16:creationId xmlns:a16="http://schemas.microsoft.com/office/drawing/2014/main" xmlns="" id="{F27A5F75-F859-4AB8-8B0D-3090C6017842}"/>
                </a:ext>
              </a:extLst>
            </p:cNvPr>
            <p:cNvSpPr/>
            <p:nvPr/>
          </p:nvSpPr>
          <p:spPr>
            <a:xfrm>
              <a:off x="5610248" y="1894695"/>
              <a:ext cx="816000" cy="816000"/>
            </a:xfrm>
            <a:prstGeom prst="ellipse">
              <a:avLst/>
            </a:prstGeom>
            <a:solidFill>
              <a:srgbClr val="FFFFFF">
                <a:alpha val="14902"/>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4" name="Freeform 100">
              <a:extLst>
                <a:ext uri="{FF2B5EF4-FFF2-40B4-BE49-F238E27FC236}">
                  <a16:creationId xmlns:a16="http://schemas.microsoft.com/office/drawing/2014/main" xmlns="" id="{9D7208E1-2506-4FF2-892A-46FF386BA5C0}"/>
                </a:ext>
              </a:extLst>
            </p:cNvPr>
            <p:cNvSpPr>
              <a:spLocks noEditPoints="1"/>
            </p:cNvSpPr>
            <p:nvPr/>
          </p:nvSpPr>
          <p:spPr bwMode="auto">
            <a:xfrm>
              <a:off x="5897598" y="2140770"/>
              <a:ext cx="241300" cy="323850"/>
            </a:xfrm>
            <a:custGeom>
              <a:avLst/>
              <a:gdLst>
                <a:gd name="T0" fmla="*/ 582 w 763"/>
                <a:gd name="T1" fmla="*/ 187 h 1018"/>
                <a:gd name="T2" fmla="*/ 572 w 763"/>
                <a:gd name="T3" fmla="*/ 92 h 1018"/>
                <a:gd name="T4" fmla="*/ 561 w 763"/>
                <a:gd name="T5" fmla="*/ 48 h 1018"/>
                <a:gd name="T6" fmla="*/ 527 w 763"/>
                <a:gd name="T7" fmla="*/ 12 h 1018"/>
                <a:gd name="T8" fmla="*/ 87 w 763"/>
                <a:gd name="T9" fmla="*/ 0 h 1018"/>
                <a:gd name="T10" fmla="*/ 45 w 763"/>
                <a:gd name="T11" fmla="*/ 12 h 1018"/>
                <a:gd name="T12" fmla="*/ 10 w 763"/>
                <a:gd name="T13" fmla="*/ 48 h 1018"/>
                <a:gd name="T14" fmla="*/ 0 w 763"/>
                <a:gd name="T15" fmla="*/ 927 h 1018"/>
                <a:gd name="T16" fmla="*/ 10 w 763"/>
                <a:gd name="T17" fmla="*/ 970 h 1018"/>
                <a:gd name="T18" fmla="*/ 45 w 763"/>
                <a:gd name="T19" fmla="*/ 1007 h 1018"/>
                <a:gd name="T20" fmla="*/ 676 w 763"/>
                <a:gd name="T21" fmla="*/ 1018 h 1018"/>
                <a:gd name="T22" fmla="*/ 716 w 763"/>
                <a:gd name="T23" fmla="*/ 1007 h 1018"/>
                <a:gd name="T24" fmla="*/ 752 w 763"/>
                <a:gd name="T25" fmla="*/ 970 h 1018"/>
                <a:gd name="T26" fmla="*/ 763 w 763"/>
                <a:gd name="T27" fmla="*/ 283 h 1018"/>
                <a:gd name="T28" fmla="*/ 752 w 763"/>
                <a:gd name="T29" fmla="*/ 239 h 1018"/>
                <a:gd name="T30" fmla="*/ 716 w 763"/>
                <a:gd name="T31" fmla="*/ 203 h 1018"/>
                <a:gd name="T32" fmla="*/ 676 w 763"/>
                <a:gd name="T33" fmla="*/ 191 h 1018"/>
                <a:gd name="T34" fmla="*/ 692 w 763"/>
                <a:gd name="T35" fmla="*/ 946 h 1018"/>
                <a:gd name="T36" fmla="*/ 87 w 763"/>
                <a:gd name="T37" fmla="*/ 955 h 1018"/>
                <a:gd name="T38" fmla="*/ 65 w 763"/>
                <a:gd name="T39" fmla="*/ 938 h 1018"/>
                <a:gd name="T40" fmla="*/ 65 w 763"/>
                <a:gd name="T41" fmla="*/ 81 h 1018"/>
                <a:gd name="T42" fmla="*/ 87 w 763"/>
                <a:gd name="T43" fmla="*/ 64 h 1018"/>
                <a:gd name="T44" fmla="*/ 501 w 763"/>
                <a:gd name="T45" fmla="*/ 72 h 1018"/>
                <a:gd name="T46" fmla="*/ 508 w 763"/>
                <a:gd name="T47" fmla="*/ 163 h 1018"/>
                <a:gd name="T48" fmla="*/ 523 w 763"/>
                <a:gd name="T49" fmla="*/ 214 h 1018"/>
                <a:gd name="T50" fmla="*/ 562 w 763"/>
                <a:gd name="T51" fmla="*/ 248 h 1018"/>
                <a:gd name="T52" fmla="*/ 676 w 763"/>
                <a:gd name="T53" fmla="*/ 255 h 1018"/>
                <a:gd name="T54" fmla="*/ 697 w 763"/>
                <a:gd name="T55" fmla="*/ 271 h 1018"/>
                <a:gd name="T56" fmla="*/ 413 w 763"/>
                <a:gd name="T57" fmla="*/ 319 h 1018"/>
                <a:gd name="T58" fmla="*/ 442 w 763"/>
                <a:gd name="T59" fmla="*/ 299 h 1018"/>
                <a:gd name="T60" fmla="*/ 440 w 763"/>
                <a:gd name="T61" fmla="*/ 269 h 1018"/>
                <a:gd name="T62" fmla="*/ 158 w 763"/>
                <a:gd name="T63" fmla="*/ 255 h 1018"/>
                <a:gd name="T64" fmla="*/ 132 w 763"/>
                <a:gd name="T65" fmla="*/ 269 h 1018"/>
                <a:gd name="T66" fmla="*/ 130 w 763"/>
                <a:gd name="T67" fmla="*/ 299 h 1018"/>
                <a:gd name="T68" fmla="*/ 158 w 763"/>
                <a:gd name="T69" fmla="*/ 319 h 1018"/>
                <a:gd name="T70" fmla="*/ 146 w 763"/>
                <a:gd name="T71" fmla="*/ 385 h 1018"/>
                <a:gd name="T72" fmla="*/ 126 w 763"/>
                <a:gd name="T73" fmla="*/ 414 h 1018"/>
                <a:gd name="T74" fmla="*/ 140 w 763"/>
                <a:gd name="T75" fmla="*/ 440 h 1018"/>
                <a:gd name="T76" fmla="*/ 610 w 763"/>
                <a:gd name="T77" fmla="*/ 445 h 1018"/>
                <a:gd name="T78" fmla="*/ 635 w 763"/>
                <a:gd name="T79" fmla="*/ 420 h 1018"/>
                <a:gd name="T80" fmla="*/ 626 w 763"/>
                <a:gd name="T81" fmla="*/ 392 h 1018"/>
                <a:gd name="T82" fmla="*/ 604 w 763"/>
                <a:gd name="T83" fmla="*/ 510 h 1018"/>
                <a:gd name="T84" fmla="*/ 136 w 763"/>
                <a:gd name="T85" fmla="*/ 518 h 1018"/>
                <a:gd name="T86" fmla="*/ 127 w 763"/>
                <a:gd name="T87" fmla="*/ 547 h 1018"/>
                <a:gd name="T88" fmla="*/ 152 w 763"/>
                <a:gd name="T89" fmla="*/ 572 h 1018"/>
                <a:gd name="T90" fmla="*/ 621 w 763"/>
                <a:gd name="T91" fmla="*/ 567 h 1018"/>
                <a:gd name="T92" fmla="*/ 636 w 763"/>
                <a:gd name="T93" fmla="*/ 541 h 1018"/>
                <a:gd name="T94" fmla="*/ 616 w 763"/>
                <a:gd name="T95" fmla="*/ 512 h 1018"/>
                <a:gd name="T96" fmla="*/ 158 w 763"/>
                <a:gd name="T97" fmla="*/ 636 h 1018"/>
                <a:gd name="T98" fmla="*/ 130 w 763"/>
                <a:gd name="T99" fmla="*/ 655 h 1018"/>
                <a:gd name="T100" fmla="*/ 132 w 763"/>
                <a:gd name="T101" fmla="*/ 687 h 1018"/>
                <a:gd name="T102" fmla="*/ 604 w 763"/>
                <a:gd name="T103" fmla="*/ 701 h 1018"/>
                <a:gd name="T104" fmla="*/ 630 w 763"/>
                <a:gd name="T105" fmla="*/ 687 h 1018"/>
                <a:gd name="T106" fmla="*/ 633 w 763"/>
                <a:gd name="T107" fmla="*/ 655 h 1018"/>
                <a:gd name="T108" fmla="*/ 604 w 763"/>
                <a:gd name="T109" fmla="*/ 636 h 1018"/>
                <a:gd name="T110" fmla="*/ 146 w 763"/>
                <a:gd name="T111" fmla="*/ 766 h 1018"/>
                <a:gd name="T112" fmla="*/ 126 w 763"/>
                <a:gd name="T113" fmla="*/ 796 h 1018"/>
                <a:gd name="T114" fmla="*/ 140 w 763"/>
                <a:gd name="T115" fmla="*/ 822 h 1018"/>
                <a:gd name="T116" fmla="*/ 610 w 763"/>
                <a:gd name="T117" fmla="*/ 827 h 1018"/>
                <a:gd name="T118" fmla="*/ 635 w 763"/>
                <a:gd name="T119" fmla="*/ 802 h 1018"/>
                <a:gd name="T120" fmla="*/ 626 w 763"/>
                <a:gd name="T121" fmla="*/ 77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3" h="1018">
                  <a:moveTo>
                    <a:pt x="676" y="191"/>
                  </a:moveTo>
                  <a:lnTo>
                    <a:pt x="595" y="191"/>
                  </a:lnTo>
                  <a:lnTo>
                    <a:pt x="595" y="191"/>
                  </a:lnTo>
                  <a:lnTo>
                    <a:pt x="591" y="191"/>
                  </a:lnTo>
                  <a:lnTo>
                    <a:pt x="587" y="189"/>
                  </a:lnTo>
                  <a:lnTo>
                    <a:pt x="582" y="187"/>
                  </a:lnTo>
                  <a:lnTo>
                    <a:pt x="579" y="183"/>
                  </a:lnTo>
                  <a:lnTo>
                    <a:pt x="576" y="179"/>
                  </a:lnTo>
                  <a:lnTo>
                    <a:pt x="574" y="174"/>
                  </a:lnTo>
                  <a:lnTo>
                    <a:pt x="573" y="169"/>
                  </a:lnTo>
                  <a:lnTo>
                    <a:pt x="572" y="163"/>
                  </a:lnTo>
                  <a:lnTo>
                    <a:pt x="572" y="92"/>
                  </a:lnTo>
                  <a:lnTo>
                    <a:pt x="572" y="92"/>
                  </a:lnTo>
                  <a:lnTo>
                    <a:pt x="572" y="83"/>
                  </a:lnTo>
                  <a:lnTo>
                    <a:pt x="570" y="74"/>
                  </a:lnTo>
                  <a:lnTo>
                    <a:pt x="568" y="64"/>
                  </a:lnTo>
                  <a:lnTo>
                    <a:pt x="565" y="57"/>
                  </a:lnTo>
                  <a:lnTo>
                    <a:pt x="561" y="48"/>
                  </a:lnTo>
                  <a:lnTo>
                    <a:pt x="557" y="41"/>
                  </a:lnTo>
                  <a:lnTo>
                    <a:pt x="552" y="34"/>
                  </a:lnTo>
                  <a:lnTo>
                    <a:pt x="546" y="27"/>
                  </a:lnTo>
                  <a:lnTo>
                    <a:pt x="540" y="21"/>
                  </a:lnTo>
                  <a:lnTo>
                    <a:pt x="533" y="16"/>
                  </a:lnTo>
                  <a:lnTo>
                    <a:pt x="527" y="12"/>
                  </a:lnTo>
                  <a:lnTo>
                    <a:pt x="518" y="7"/>
                  </a:lnTo>
                  <a:lnTo>
                    <a:pt x="510" y="4"/>
                  </a:lnTo>
                  <a:lnTo>
                    <a:pt x="502" y="2"/>
                  </a:lnTo>
                  <a:lnTo>
                    <a:pt x="493" y="1"/>
                  </a:lnTo>
                  <a:lnTo>
                    <a:pt x="485" y="0"/>
                  </a:lnTo>
                  <a:lnTo>
                    <a:pt x="87" y="0"/>
                  </a:lnTo>
                  <a:lnTo>
                    <a:pt x="87" y="0"/>
                  </a:lnTo>
                  <a:lnTo>
                    <a:pt x="78" y="1"/>
                  </a:lnTo>
                  <a:lnTo>
                    <a:pt x="69" y="2"/>
                  </a:lnTo>
                  <a:lnTo>
                    <a:pt x="61" y="4"/>
                  </a:lnTo>
                  <a:lnTo>
                    <a:pt x="52" y="7"/>
                  </a:lnTo>
                  <a:lnTo>
                    <a:pt x="45" y="12"/>
                  </a:lnTo>
                  <a:lnTo>
                    <a:pt x="38" y="16"/>
                  </a:lnTo>
                  <a:lnTo>
                    <a:pt x="31" y="21"/>
                  </a:lnTo>
                  <a:lnTo>
                    <a:pt x="25" y="27"/>
                  </a:lnTo>
                  <a:lnTo>
                    <a:pt x="19" y="34"/>
                  </a:lnTo>
                  <a:lnTo>
                    <a:pt x="15" y="41"/>
                  </a:lnTo>
                  <a:lnTo>
                    <a:pt x="10" y="48"/>
                  </a:lnTo>
                  <a:lnTo>
                    <a:pt x="6" y="57"/>
                  </a:lnTo>
                  <a:lnTo>
                    <a:pt x="3" y="64"/>
                  </a:lnTo>
                  <a:lnTo>
                    <a:pt x="1" y="74"/>
                  </a:lnTo>
                  <a:lnTo>
                    <a:pt x="0" y="83"/>
                  </a:lnTo>
                  <a:lnTo>
                    <a:pt x="0" y="92"/>
                  </a:lnTo>
                  <a:lnTo>
                    <a:pt x="0" y="927"/>
                  </a:lnTo>
                  <a:lnTo>
                    <a:pt x="0" y="927"/>
                  </a:lnTo>
                  <a:lnTo>
                    <a:pt x="0" y="937"/>
                  </a:lnTo>
                  <a:lnTo>
                    <a:pt x="1" y="945"/>
                  </a:lnTo>
                  <a:lnTo>
                    <a:pt x="3" y="954"/>
                  </a:lnTo>
                  <a:lnTo>
                    <a:pt x="6" y="962"/>
                  </a:lnTo>
                  <a:lnTo>
                    <a:pt x="10" y="970"/>
                  </a:lnTo>
                  <a:lnTo>
                    <a:pt x="15" y="977"/>
                  </a:lnTo>
                  <a:lnTo>
                    <a:pt x="19" y="985"/>
                  </a:lnTo>
                  <a:lnTo>
                    <a:pt x="25" y="991"/>
                  </a:lnTo>
                  <a:lnTo>
                    <a:pt x="31" y="998"/>
                  </a:lnTo>
                  <a:lnTo>
                    <a:pt x="38" y="1002"/>
                  </a:lnTo>
                  <a:lnTo>
                    <a:pt x="45" y="1007"/>
                  </a:lnTo>
                  <a:lnTo>
                    <a:pt x="52" y="1011"/>
                  </a:lnTo>
                  <a:lnTo>
                    <a:pt x="61" y="1014"/>
                  </a:lnTo>
                  <a:lnTo>
                    <a:pt x="69" y="1016"/>
                  </a:lnTo>
                  <a:lnTo>
                    <a:pt x="78" y="1018"/>
                  </a:lnTo>
                  <a:lnTo>
                    <a:pt x="87" y="1018"/>
                  </a:lnTo>
                  <a:lnTo>
                    <a:pt x="676" y="1018"/>
                  </a:lnTo>
                  <a:lnTo>
                    <a:pt x="676" y="1018"/>
                  </a:lnTo>
                  <a:lnTo>
                    <a:pt x="684" y="1018"/>
                  </a:lnTo>
                  <a:lnTo>
                    <a:pt x="693" y="1016"/>
                  </a:lnTo>
                  <a:lnTo>
                    <a:pt x="701" y="1014"/>
                  </a:lnTo>
                  <a:lnTo>
                    <a:pt x="709" y="1011"/>
                  </a:lnTo>
                  <a:lnTo>
                    <a:pt x="716" y="1007"/>
                  </a:lnTo>
                  <a:lnTo>
                    <a:pt x="724" y="1002"/>
                  </a:lnTo>
                  <a:lnTo>
                    <a:pt x="730" y="998"/>
                  </a:lnTo>
                  <a:lnTo>
                    <a:pt x="737" y="991"/>
                  </a:lnTo>
                  <a:lnTo>
                    <a:pt x="742" y="985"/>
                  </a:lnTo>
                  <a:lnTo>
                    <a:pt x="748" y="977"/>
                  </a:lnTo>
                  <a:lnTo>
                    <a:pt x="752" y="970"/>
                  </a:lnTo>
                  <a:lnTo>
                    <a:pt x="756" y="962"/>
                  </a:lnTo>
                  <a:lnTo>
                    <a:pt x="758" y="954"/>
                  </a:lnTo>
                  <a:lnTo>
                    <a:pt x="760" y="945"/>
                  </a:lnTo>
                  <a:lnTo>
                    <a:pt x="763" y="937"/>
                  </a:lnTo>
                  <a:lnTo>
                    <a:pt x="763" y="927"/>
                  </a:lnTo>
                  <a:lnTo>
                    <a:pt x="763" y="283"/>
                  </a:lnTo>
                  <a:lnTo>
                    <a:pt x="763" y="283"/>
                  </a:lnTo>
                  <a:lnTo>
                    <a:pt x="763" y="273"/>
                  </a:lnTo>
                  <a:lnTo>
                    <a:pt x="760" y="264"/>
                  </a:lnTo>
                  <a:lnTo>
                    <a:pt x="758" y="255"/>
                  </a:lnTo>
                  <a:lnTo>
                    <a:pt x="756" y="247"/>
                  </a:lnTo>
                  <a:lnTo>
                    <a:pt x="752" y="239"/>
                  </a:lnTo>
                  <a:lnTo>
                    <a:pt x="748" y="232"/>
                  </a:lnTo>
                  <a:lnTo>
                    <a:pt x="742" y="224"/>
                  </a:lnTo>
                  <a:lnTo>
                    <a:pt x="737" y="218"/>
                  </a:lnTo>
                  <a:lnTo>
                    <a:pt x="730" y="212"/>
                  </a:lnTo>
                  <a:lnTo>
                    <a:pt x="724" y="207"/>
                  </a:lnTo>
                  <a:lnTo>
                    <a:pt x="716" y="203"/>
                  </a:lnTo>
                  <a:lnTo>
                    <a:pt x="709" y="198"/>
                  </a:lnTo>
                  <a:lnTo>
                    <a:pt x="701" y="195"/>
                  </a:lnTo>
                  <a:lnTo>
                    <a:pt x="693" y="193"/>
                  </a:lnTo>
                  <a:lnTo>
                    <a:pt x="684" y="192"/>
                  </a:lnTo>
                  <a:lnTo>
                    <a:pt x="676" y="191"/>
                  </a:lnTo>
                  <a:lnTo>
                    <a:pt x="676" y="191"/>
                  </a:lnTo>
                  <a:close/>
                  <a:moveTo>
                    <a:pt x="699" y="927"/>
                  </a:moveTo>
                  <a:lnTo>
                    <a:pt x="699" y="927"/>
                  </a:lnTo>
                  <a:lnTo>
                    <a:pt x="698" y="932"/>
                  </a:lnTo>
                  <a:lnTo>
                    <a:pt x="697" y="938"/>
                  </a:lnTo>
                  <a:lnTo>
                    <a:pt x="695" y="942"/>
                  </a:lnTo>
                  <a:lnTo>
                    <a:pt x="692" y="946"/>
                  </a:lnTo>
                  <a:lnTo>
                    <a:pt x="689" y="949"/>
                  </a:lnTo>
                  <a:lnTo>
                    <a:pt x="684" y="953"/>
                  </a:lnTo>
                  <a:lnTo>
                    <a:pt x="680" y="954"/>
                  </a:lnTo>
                  <a:lnTo>
                    <a:pt x="676" y="955"/>
                  </a:lnTo>
                  <a:lnTo>
                    <a:pt x="87" y="955"/>
                  </a:lnTo>
                  <a:lnTo>
                    <a:pt x="87" y="955"/>
                  </a:lnTo>
                  <a:lnTo>
                    <a:pt x="82" y="954"/>
                  </a:lnTo>
                  <a:lnTo>
                    <a:pt x="78" y="953"/>
                  </a:lnTo>
                  <a:lnTo>
                    <a:pt x="74" y="949"/>
                  </a:lnTo>
                  <a:lnTo>
                    <a:pt x="69" y="946"/>
                  </a:lnTo>
                  <a:lnTo>
                    <a:pt x="67" y="942"/>
                  </a:lnTo>
                  <a:lnTo>
                    <a:pt x="65" y="938"/>
                  </a:lnTo>
                  <a:lnTo>
                    <a:pt x="63" y="932"/>
                  </a:lnTo>
                  <a:lnTo>
                    <a:pt x="63" y="927"/>
                  </a:lnTo>
                  <a:lnTo>
                    <a:pt x="63" y="92"/>
                  </a:lnTo>
                  <a:lnTo>
                    <a:pt x="63" y="92"/>
                  </a:lnTo>
                  <a:lnTo>
                    <a:pt x="63" y="86"/>
                  </a:lnTo>
                  <a:lnTo>
                    <a:pt x="65" y="81"/>
                  </a:lnTo>
                  <a:lnTo>
                    <a:pt x="67" y="76"/>
                  </a:lnTo>
                  <a:lnTo>
                    <a:pt x="69" y="72"/>
                  </a:lnTo>
                  <a:lnTo>
                    <a:pt x="74" y="69"/>
                  </a:lnTo>
                  <a:lnTo>
                    <a:pt x="78" y="66"/>
                  </a:lnTo>
                  <a:lnTo>
                    <a:pt x="82" y="64"/>
                  </a:lnTo>
                  <a:lnTo>
                    <a:pt x="87" y="64"/>
                  </a:lnTo>
                  <a:lnTo>
                    <a:pt x="485" y="64"/>
                  </a:lnTo>
                  <a:lnTo>
                    <a:pt x="485" y="64"/>
                  </a:lnTo>
                  <a:lnTo>
                    <a:pt x="489" y="64"/>
                  </a:lnTo>
                  <a:lnTo>
                    <a:pt x="493" y="66"/>
                  </a:lnTo>
                  <a:lnTo>
                    <a:pt x="498" y="69"/>
                  </a:lnTo>
                  <a:lnTo>
                    <a:pt x="501" y="72"/>
                  </a:lnTo>
                  <a:lnTo>
                    <a:pt x="504" y="76"/>
                  </a:lnTo>
                  <a:lnTo>
                    <a:pt x="506" y="81"/>
                  </a:lnTo>
                  <a:lnTo>
                    <a:pt x="508" y="86"/>
                  </a:lnTo>
                  <a:lnTo>
                    <a:pt x="508" y="92"/>
                  </a:lnTo>
                  <a:lnTo>
                    <a:pt x="508" y="163"/>
                  </a:lnTo>
                  <a:lnTo>
                    <a:pt x="508" y="163"/>
                  </a:lnTo>
                  <a:lnTo>
                    <a:pt x="508" y="173"/>
                  </a:lnTo>
                  <a:lnTo>
                    <a:pt x="510" y="182"/>
                  </a:lnTo>
                  <a:lnTo>
                    <a:pt x="513" y="191"/>
                  </a:lnTo>
                  <a:lnTo>
                    <a:pt x="515" y="199"/>
                  </a:lnTo>
                  <a:lnTo>
                    <a:pt x="519" y="207"/>
                  </a:lnTo>
                  <a:lnTo>
                    <a:pt x="523" y="214"/>
                  </a:lnTo>
                  <a:lnTo>
                    <a:pt x="529" y="222"/>
                  </a:lnTo>
                  <a:lnTo>
                    <a:pt x="534" y="228"/>
                  </a:lnTo>
                  <a:lnTo>
                    <a:pt x="540" y="234"/>
                  </a:lnTo>
                  <a:lnTo>
                    <a:pt x="547" y="239"/>
                  </a:lnTo>
                  <a:lnTo>
                    <a:pt x="554" y="243"/>
                  </a:lnTo>
                  <a:lnTo>
                    <a:pt x="562" y="248"/>
                  </a:lnTo>
                  <a:lnTo>
                    <a:pt x="569" y="251"/>
                  </a:lnTo>
                  <a:lnTo>
                    <a:pt x="578" y="253"/>
                  </a:lnTo>
                  <a:lnTo>
                    <a:pt x="587" y="254"/>
                  </a:lnTo>
                  <a:lnTo>
                    <a:pt x="595" y="255"/>
                  </a:lnTo>
                  <a:lnTo>
                    <a:pt x="676" y="255"/>
                  </a:lnTo>
                  <a:lnTo>
                    <a:pt x="676" y="255"/>
                  </a:lnTo>
                  <a:lnTo>
                    <a:pt x="680" y="255"/>
                  </a:lnTo>
                  <a:lnTo>
                    <a:pt x="684" y="257"/>
                  </a:lnTo>
                  <a:lnTo>
                    <a:pt x="689" y="260"/>
                  </a:lnTo>
                  <a:lnTo>
                    <a:pt x="692" y="263"/>
                  </a:lnTo>
                  <a:lnTo>
                    <a:pt x="695" y="267"/>
                  </a:lnTo>
                  <a:lnTo>
                    <a:pt x="697" y="271"/>
                  </a:lnTo>
                  <a:lnTo>
                    <a:pt x="698" y="277"/>
                  </a:lnTo>
                  <a:lnTo>
                    <a:pt x="699" y="283"/>
                  </a:lnTo>
                  <a:lnTo>
                    <a:pt x="699" y="927"/>
                  </a:lnTo>
                  <a:close/>
                  <a:moveTo>
                    <a:pt x="158" y="319"/>
                  </a:moveTo>
                  <a:lnTo>
                    <a:pt x="413" y="319"/>
                  </a:lnTo>
                  <a:lnTo>
                    <a:pt x="413" y="319"/>
                  </a:lnTo>
                  <a:lnTo>
                    <a:pt x="419" y="317"/>
                  </a:lnTo>
                  <a:lnTo>
                    <a:pt x="426" y="316"/>
                  </a:lnTo>
                  <a:lnTo>
                    <a:pt x="431" y="313"/>
                  </a:lnTo>
                  <a:lnTo>
                    <a:pt x="435" y="309"/>
                  </a:lnTo>
                  <a:lnTo>
                    <a:pt x="440" y="305"/>
                  </a:lnTo>
                  <a:lnTo>
                    <a:pt x="442" y="299"/>
                  </a:lnTo>
                  <a:lnTo>
                    <a:pt x="444" y="293"/>
                  </a:lnTo>
                  <a:lnTo>
                    <a:pt x="445" y="286"/>
                  </a:lnTo>
                  <a:lnTo>
                    <a:pt x="445" y="286"/>
                  </a:lnTo>
                  <a:lnTo>
                    <a:pt x="444" y="280"/>
                  </a:lnTo>
                  <a:lnTo>
                    <a:pt x="442" y="275"/>
                  </a:lnTo>
                  <a:lnTo>
                    <a:pt x="440" y="269"/>
                  </a:lnTo>
                  <a:lnTo>
                    <a:pt x="435" y="264"/>
                  </a:lnTo>
                  <a:lnTo>
                    <a:pt x="431" y="261"/>
                  </a:lnTo>
                  <a:lnTo>
                    <a:pt x="426" y="257"/>
                  </a:lnTo>
                  <a:lnTo>
                    <a:pt x="419" y="255"/>
                  </a:lnTo>
                  <a:lnTo>
                    <a:pt x="413" y="255"/>
                  </a:lnTo>
                  <a:lnTo>
                    <a:pt x="158" y="255"/>
                  </a:lnTo>
                  <a:lnTo>
                    <a:pt x="158" y="255"/>
                  </a:lnTo>
                  <a:lnTo>
                    <a:pt x="152" y="255"/>
                  </a:lnTo>
                  <a:lnTo>
                    <a:pt x="146" y="257"/>
                  </a:lnTo>
                  <a:lnTo>
                    <a:pt x="140" y="261"/>
                  </a:lnTo>
                  <a:lnTo>
                    <a:pt x="136" y="264"/>
                  </a:lnTo>
                  <a:lnTo>
                    <a:pt x="132" y="269"/>
                  </a:lnTo>
                  <a:lnTo>
                    <a:pt x="130" y="275"/>
                  </a:lnTo>
                  <a:lnTo>
                    <a:pt x="127" y="280"/>
                  </a:lnTo>
                  <a:lnTo>
                    <a:pt x="126" y="286"/>
                  </a:lnTo>
                  <a:lnTo>
                    <a:pt x="126" y="286"/>
                  </a:lnTo>
                  <a:lnTo>
                    <a:pt x="127" y="293"/>
                  </a:lnTo>
                  <a:lnTo>
                    <a:pt x="130" y="299"/>
                  </a:lnTo>
                  <a:lnTo>
                    <a:pt x="132" y="305"/>
                  </a:lnTo>
                  <a:lnTo>
                    <a:pt x="136" y="309"/>
                  </a:lnTo>
                  <a:lnTo>
                    <a:pt x="140" y="313"/>
                  </a:lnTo>
                  <a:lnTo>
                    <a:pt x="146" y="316"/>
                  </a:lnTo>
                  <a:lnTo>
                    <a:pt x="152" y="317"/>
                  </a:lnTo>
                  <a:lnTo>
                    <a:pt x="158" y="319"/>
                  </a:lnTo>
                  <a:lnTo>
                    <a:pt x="158" y="319"/>
                  </a:lnTo>
                  <a:close/>
                  <a:moveTo>
                    <a:pt x="604" y="382"/>
                  </a:moveTo>
                  <a:lnTo>
                    <a:pt x="158" y="382"/>
                  </a:lnTo>
                  <a:lnTo>
                    <a:pt x="158" y="382"/>
                  </a:lnTo>
                  <a:lnTo>
                    <a:pt x="152" y="383"/>
                  </a:lnTo>
                  <a:lnTo>
                    <a:pt x="146" y="385"/>
                  </a:lnTo>
                  <a:lnTo>
                    <a:pt x="140" y="387"/>
                  </a:lnTo>
                  <a:lnTo>
                    <a:pt x="136" y="392"/>
                  </a:lnTo>
                  <a:lnTo>
                    <a:pt x="132" y="396"/>
                  </a:lnTo>
                  <a:lnTo>
                    <a:pt x="130" y="401"/>
                  </a:lnTo>
                  <a:lnTo>
                    <a:pt x="127" y="408"/>
                  </a:lnTo>
                  <a:lnTo>
                    <a:pt x="126" y="414"/>
                  </a:lnTo>
                  <a:lnTo>
                    <a:pt x="126" y="414"/>
                  </a:lnTo>
                  <a:lnTo>
                    <a:pt x="127" y="420"/>
                  </a:lnTo>
                  <a:lnTo>
                    <a:pt x="130" y="426"/>
                  </a:lnTo>
                  <a:lnTo>
                    <a:pt x="132" y="431"/>
                  </a:lnTo>
                  <a:lnTo>
                    <a:pt x="136" y="437"/>
                  </a:lnTo>
                  <a:lnTo>
                    <a:pt x="140" y="440"/>
                  </a:lnTo>
                  <a:lnTo>
                    <a:pt x="146" y="443"/>
                  </a:lnTo>
                  <a:lnTo>
                    <a:pt x="152" y="445"/>
                  </a:lnTo>
                  <a:lnTo>
                    <a:pt x="158" y="445"/>
                  </a:lnTo>
                  <a:lnTo>
                    <a:pt x="604" y="445"/>
                  </a:lnTo>
                  <a:lnTo>
                    <a:pt x="604" y="445"/>
                  </a:lnTo>
                  <a:lnTo>
                    <a:pt x="610" y="445"/>
                  </a:lnTo>
                  <a:lnTo>
                    <a:pt x="616" y="443"/>
                  </a:lnTo>
                  <a:lnTo>
                    <a:pt x="621" y="440"/>
                  </a:lnTo>
                  <a:lnTo>
                    <a:pt x="626" y="437"/>
                  </a:lnTo>
                  <a:lnTo>
                    <a:pt x="630" y="431"/>
                  </a:lnTo>
                  <a:lnTo>
                    <a:pt x="633" y="426"/>
                  </a:lnTo>
                  <a:lnTo>
                    <a:pt x="635" y="420"/>
                  </a:lnTo>
                  <a:lnTo>
                    <a:pt x="636" y="414"/>
                  </a:lnTo>
                  <a:lnTo>
                    <a:pt x="636" y="414"/>
                  </a:lnTo>
                  <a:lnTo>
                    <a:pt x="635" y="408"/>
                  </a:lnTo>
                  <a:lnTo>
                    <a:pt x="633" y="401"/>
                  </a:lnTo>
                  <a:lnTo>
                    <a:pt x="630" y="396"/>
                  </a:lnTo>
                  <a:lnTo>
                    <a:pt x="626" y="392"/>
                  </a:lnTo>
                  <a:lnTo>
                    <a:pt x="621" y="387"/>
                  </a:lnTo>
                  <a:lnTo>
                    <a:pt x="616" y="385"/>
                  </a:lnTo>
                  <a:lnTo>
                    <a:pt x="610" y="383"/>
                  </a:lnTo>
                  <a:lnTo>
                    <a:pt x="604" y="382"/>
                  </a:lnTo>
                  <a:lnTo>
                    <a:pt x="604" y="382"/>
                  </a:lnTo>
                  <a:close/>
                  <a:moveTo>
                    <a:pt x="604" y="510"/>
                  </a:moveTo>
                  <a:lnTo>
                    <a:pt x="158" y="510"/>
                  </a:lnTo>
                  <a:lnTo>
                    <a:pt x="158" y="510"/>
                  </a:lnTo>
                  <a:lnTo>
                    <a:pt x="152" y="510"/>
                  </a:lnTo>
                  <a:lnTo>
                    <a:pt x="146" y="512"/>
                  </a:lnTo>
                  <a:lnTo>
                    <a:pt x="140" y="515"/>
                  </a:lnTo>
                  <a:lnTo>
                    <a:pt x="136" y="518"/>
                  </a:lnTo>
                  <a:lnTo>
                    <a:pt x="132" y="523"/>
                  </a:lnTo>
                  <a:lnTo>
                    <a:pt x="130" y="529"/>
                  </a:lnTo>
                  <a:lnTo>
                    <a:pt x="127" y="534"/>
                  </a:lnTo>
                  <a:lnTo>
                    <a:pt x="126" y="541"/>
                  </a:lnTo>
                  <a:lnTo>
                    <a:pt x="126" y="541"/>
                  </a:lnTo>
                  <a:lnTo>
                    <a:pt x="127" y="547"/>
                  </a:lnTo>
                  <a:lnTo>
                    <a:pt x="130" y="554"/>
                  </a:lnTo>
                  <a:lnTo>
                    <a:pt x="132" y="559"/>
                  </a:lnTo>
                  <a:lnTo>
                    <a:pt x="136" y="563"/>
                  </a:lnTo>
                  <a:lnTo>
                    <a:pt x="140" y="567"/>
                  </a:lnTo>
                  <a:lnTo>
                    <a:pt x="146" y="571"/>
                  </a:lnTo>
                  <a:lnTo>
                    <a:pt x="152" y="572"/>
                  </a:lnTo>
                  <a:lnTo>
                    <a:pt x="158" y="573"/>
                  </a:lnTo>
                  <a:lnTo>
                    <a:pt x="604" y="573"/>
                  </a:lnTo>
                  <a:lnTo>
                    <a:pt x="604" y="573"/>
                  </a:lnTo>
                  <a:lnTo>
                    <a:pt x="610" y="572"/>
                  </a:lnTo>
                  <a:lnTo>
                    <a:pt x="616" y="571"/>
                  </a:lnTo>
                  <a:lnTo>
                    <a:pt x="621" y="567"/>
                  </a:lnTo>
                  <a:lnTo>
                    <a:pt x="626" y="563"/>
                  </a:lnTo>
                  <a:lnTo>
                    <a:pt x="630" y="559"/>
                  </a:lnTo>
                  <a:lnTo>
                    <a:pt x="633" y="554"/>
                  </a:lnTo>
                  <a:lnTo>
                    <a:pt x="635" y="547"/>
                  </a:lnTo>
                  <a:lnTo>
                    <a:pt x="636" y="541"/>
                  </a:lnTo>
                  <a:lnTo>
                    <a:pt x="636" y="541"/>
                  </a:lnTo>
                  <a:lnTo>
                    <a:pt x="635" y="534"/>
                  </a:lnTo>
                  <a:lnTo>
                    <a:pt x="633" y="529"/>
                  </a:lnTo>
                  <a:lnTo>
                    <a:pt x="630" y="523"/>
                  </a:lnTo>
                  <a:lnTo>
                    <a:pt x="626" y="518"/>
                  </a:lnTo>
                  <a:lnTo>
                    <a:pt x="621" y="515"/>
                  </a:lnTo>
                  <a:lnTo>
                    <a:pt x="616" y="512"/>
                  </a:lnTo>
                  <a:lnTo>
                    <a:pt x="610" y="510"/>
                  </a:lnTo>
                  <a:lnTo>
                    <a:pt x="604" y="510"/>
                  </a:lnTo>
                  <a:lnTo>
                    <a:pt x="604" y="510"/>
                  </a:lnTo>
                  <a:close/>
                  <a:moveTo>
                    <a:pt x="604" y="636"/>
                  </a:moveTo>
                  <a:lnTo>
                    <a:pt x="158" y="636"/>
                  </a:lnTo>
                  <a:lnTo>
                    <a:pt x="158" y="636"/>
                  </a:lnTo>
                  <a:lnTo>
                    <a:pt x="152" y="637"/>
                  </a:lnTo>
                  <a:lnTo>
                    <a:pt x="146" y="639"/>
                  </a:lnTo>
                  <a:lnTo>
                    <a:pt x="140" y="642"/>
                  </a:lnTo>
                  <a:lnTo>
                    <a:pt x="136" y="646"/>
                  </a:lnTo>
                  <a:lnTo>
                    <a:pt x="132" y="650"/>
                  </a:lnTo>
                  <a:lnTo>
                    <a:pt x="130" y="655"/>
                  </a:lnTo>
                  <a:lnTo>
                    <a:pt x="127" y="662"/>
                  </a:lnTo>
                  <a:lnTo>
                    <a:pt x="126" y="668"/>
                  </a:lnTo>
                  <a:lnTo>
                    <a:pt x="126" y="668"/>
                  </a:lnTo>
                  <a:lnTo>
                    <a:pt x="127" y="675"/>
                  </a:lnTo>
                  <a:lnTo>
                    <a:pt x="130" y="681"/>
                  </a:lnTo>
                  <a:lnTo>
                    <a:pt x="132" y="687"/>
                  </a:lnTo>
                  <a:lnTo>
                    <a:pt x="136" y="691"/>
                  </a:lnTo>
                  <a:lnTo>
                    <a:pt x="140" y="695"/>
                  </a:lnTo>
                  <a:lnTo>
                    <a:pt x="146" y="697"/>
                  </a:lnTo>
                  <a:lnTo>
                    <a:pt x="152" y="699"/>
                  </a:lnTo>
                  <a:lnTo>
                    <a:pt x="158" y="701"/>
                  </a:lnTo>
                  <a:lnTo>
                    <a:pt x="604" y="701"/>
                  </a:lnTo>
                  <a:lnTo>
                    <a:pt x="604" y="701"/>
                  </a:lnTo>
                  <a:lnTo>
                    <a:pt x="610" y="699"/>
                  </a:lnTo>
                  <a:lnTo>
                    <a:pt x="616" y="697"/>
                  </a:lnTo>
                  <a:lnTo>
                    <a:pt x="621" y="695"/>
                  </a:lnTo>
                  <a:lnTo>
                    <a:pt x="626" y="691"/>
                  </a:lnTo>
                  <a:lnTo>
                    <a:pt x="630" y="687"/>
                  </a:lnTo>
                  <a:lnTo>
                    <a:pt x="633" y="681"/>
                  </a:lnTo>
                  <a:lnTo>
                    <a:pt x="635" y="675"/>
                  </a:lnTo>
                  <a:lnTo>
                    <a:pt x="636" y="668"/>
                  </a:lnTo>
                  <a:lnTo>
                    <a:pt x="636" y="668"/>
                  </a:lnTo>
                  <a:lnTo>
                    <a:pt x="635" y="662"/>
                  </a:lnTo>
                  <a:lnTo>
                    <a:pt x="633" y="655"/>
                  </a:lnTo>
                  <a:lnTo>
                    <a:pt x="630" y="650"/>
                  </a:lnTo>
                  <a:lnTo>
                    <a:pt x="626" y="646"/>
                  </a:lnTo>
                  <a:lnTo>
                    <a:pt x="621" y="642"/>
                  </a:lnTo>
                  <a:lnTo>
                    <a:pt x="616" y="639"/>
                  </a:lnTo>
                  <a:lnTo>
                    <a:pt x="610" y="637"/>
                  </a:lnTo>
                  <a:lnTo>
                    <a:pt x="604" y="636"/>
                  </a:lnTo>
                  <a:lnTo>
                    <a:pt x="604" y="636"/>
                  </a:lnTo>
                  <a:close/>
                  <a:moveTo>
                    <a:pt x="604" y="764"/>
                  </a:moveTo>
                  <a:lnTo>
                    <a:pt x="158" y="764"/>
                  </a:lnTo>
                  <a:lnTo>
                    <a:pt x="158" y="764"/>
                  </a:lnTo>
                  <a:lnTo>
                    <a:pt x="152" y="765"/>
                  </a:lnTo>
                  <a:lnTo>
                    <a:pt x="146" y="766"/>
                  </a:lnTo>
                  <a:lnTo>
                    <a:pt x="140" y="769"/>
                  </a:lnTo>
                  <a:lnTo>
                    <a:pt x="136" y="773"/>
                  </a:lnTo>
                  <a:lnTo>
                    <a:pt x="132" y="778"/>
                  </a:lnTo>
                  <a:lnTo>
                    <a:pt x="130" y="783"/>
                  </a:lnTo>
                  <a:lnTo>
                    <a:pt x="127" y="790"/>
                  </a:lnTo>
                  <a:lnTo>
                    <a:pt x="126" y="796"/>
                  </a:lnTo>
                  <a:lnTo>
                    <a:pt x="126" y="796"/>
                  </a:lnTo>
                  <a:lnTo>
                    <a:pt x="127" y="802"/>
                  </a:lnTo>
                  <a:lnTo>
                    <a:pt x="130" y="808"/>
                  </a:lnTo>
                  <a:lnTo>
                    <a:pt x="132" y="813"/>
                  </a:lnTo>
                  <a:lnTo>
                    <a:pt x="136" y="819"/>
                  </a:lnTo>
                  <a:lnTo>
                    <a:pt x="140" y="822"/>
                  </a:lnTo>
                  <a:lnTo>
                    <a:pt x="146" y="825"/>
                  </a:lnTo>
                  <a:lnTo>
                    <a:pt x="152" y="827"/>
                  </a:lnTo>
                  <a:lnTo>
                    <a:pt x="158" y="827"/>
                  </a:lnTo>
                  <a:lnTo>
                    <a:pt x="604" y="827"/>
                  </a:lnTo>
                  <a:lnTo>
                    <a:pt x="604" y="827"/>
                  </a:lnTo>
                  <a:lnTo>
                    <a:pt x="610" y="827"/>
                  </a:lnTo>
                  <a:lnTo>
                    <a:pt x="616" y="825"/>
                  </a:lnTo>
                  <a:lnTo>
                    <a:pt x="621" y="822"/>
                  </a:lnTo>
                  <a:lnTo>
                    <a:pt x="626" y="819"/>
                  </a:lnTo>
                  <a:lnTo>
                    <a:pt x="630" y="813"/>
                  </a:lnTo>
                  <a:lnTo>
                    <a:pt x="633" y="808"/>
                  </a:lnTo>
                  <a:lnTo>
                    <a:pt x="635" y="802"/>
                  </a:lnTo>
                  <a:lnTo>
                    <a:pt x="636" y="796"/>
                  </a:lnTo>
                  <a:lnTo>
                    <a:pt x="636" y="796"/>
                  </a:lnTo>
                  <a:lnTo>
                    <a:pt x="635" y="790"/>
                  </a:lnTo>
                  <a:lnTo>
                    <a:pt x="633" y="783"/>
                  </a:lnTo>
                  <a:lnTo>
                    <a:pt x="630" y="778"/>
                  </a:lnTo>
                  <a:lnTo>
                    <a:pt x="626" y="773"/>
                  </a:lnTo>
                  <a:lnTo>
                    <a:pt x="621" y="769"/>
                  </a:lnTo>
                  <a:lnTo>
                    <a:pt x="616" y="766"/>
                  </a:lnTo>
                  <a:lnTo>
                    <a:pt x="610" y="765"/>
                  </a:lnTo>
                  <a:lnTo>
                    <a:pt x="604" y="764"/>
                  </a:lnTo>
                  <a:lnTo>
                    <a:pt x="604" y="7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25" name="组合 24">
            <a:extLst>
              <a:ext uri="{FF2B5EF4-FFF2-40B4-BE49-F238E27FC236}">
                <a16:creationId xmlns:a16="http://schemas.microsoft.com/office/drawing/2014/main" xmlns="" id="{C90155E8-6595-4A5F-8EFD-3E771AB7F1A9}"/>
              </a:ext>
            </a:extLst>
          </p:cNvPr>
          <p:cNvGrpSpPr/>
          <p:nvPr/>
        </p:nvGrpSpPr>
        <p:grpSpPr>
          <a:xfrm>
            <a:off x="8567018" y="4827692"/>
            <a:ext cx="816000" cy="816000"/>
            <a:chOff x="4744876" y="4625399"/>
            <a:chExt cx="816000" cy="816000"/>
          </a:xfrm>
        </p:grpSpPr>
        <p:sp>
          <p:nvSpPr>
            <p:cNvPr id="26" name="椭圆 25">
              <a:extLst>
                <a:ext uri="{FF2B5EF4-FFF2-40B4-BE49-F238E27FC236}">
                  <a16:creationId xmlns:a16="http://schemas.microsoft.com/office/drawing/2014/main" xmlns="" id="{D983C899-07C0-417C-88E6-F4E7D3D1F33A}"/>
                </a:ext>
              </a:extLst>
            </p:cNvPr>
            <p:cNvSpPr/>
            <p:nvPr/>
          </p:nvSpPr>
          <p:spPr>
            <a:xfrm>
              <a:off x="4744876" y="4625399"/>
              <a:ext cx="816000" cy="816000"/>
            </a:xfrm>
            <a:prstGeom prst="ellipse">
              <a:avLst/>
            </a:prstGeom>
            <a:solidFill>
              <a:srgbClr val="BFBFBF">
                <a:alpha val="14902"/>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Freeform 89">
              <a:extLst>
                <a:ext uri="{FF2B5EF4-FFF2-40B4-BE49-F238E27FC236}">
                  <a16:creationId xmlns:a16="http://schemas.microsoft.com/office/drawing/2014/main" xmlns="" id="{4B97E778-ADF2-487A-BF57-144EE0CFB466}"/>
                </a:ext>
              </a:extLst>
            </p:cNvPr>
            <p:cNvSpPr>
              <a:spLocks noEditPoints="1"/>
            </p:cNvSpPr>
            <p:nvPr/>
          </p:nvSpPr>
          <p:spPr bwMode="auto">
            <a:xfrm>
              <a:off x="4991745" y="4871474"/>
              <a:ext cx="322263" cy="323850"/>
            </a:xfrm>
            <a:custGeom>
              <a:avLst/>
              <a:gdLst>
                <a:gd name="T0" fmla="*/ 820 w 1018"/>
                <a:gd name="T1" fmla="*/ 562 h 1018"/>
                <a:gd name="T2" fmla="*/ 766 w 1018"/>
                <a:gd name="T3" fmla="*/ 643 h 1018"/>
                <a:gd name="T4" fmla="*/ 754 w 1018"/>
                <a:gd name="T5" fmla="*/ 754 h 1018"/>
                <a:gd name="T6" fmla="*/ 273 w 1018"/>
                <a:gd name="T7" fmla="*/ 761 h 1018"/>
                <a:gd name="T8" fmla="*/ 254 w 1018"/>
                <a:gd name="T9" fmla="*/ 668 h 1018"/>
                <a:gd name="T10" fmla="*/ 217 w 1018"/>
                <a:gd name="T11" fmla="*/ 578 h 1018"/>
                <a:gd name="T12" fmla="*/ 127 w 1018"/>
                <a:gd name="T13" fmla="*/ 541 h 1018"/>
                <a:gd name="T14" fmla="*/ 46 w 1018"/>
                <a:gd name="T15" fmla="*/ 570 h 1018"/>
                <a:gd name="T16" fmla="*/ 1 w 1018"/>
                <a:gd name="T17" fmla="*/ 656 h 1018"/>
                <a:gd name="T18" fmla="*/ 12 w 1018"/>
                <a:gd name="T19" fmla="*/ 968 h 1018"/>
                <a:gd name="T20" fmla="*/ 66 w 1018"/>
                <a:gd name="T21" fmla="*/ 1014 h 1018"/>
                <a:gd name="T22" fmla="*/ 950 w 1018"/>
                <a:gd name="T23" fmla="*/ 1014 h 1018"/>
                <a:gd name="T24" fmla="*/ 1006 w 1018"/>
                <a:gd name="T25" fmla="*/ 968 h 1018"/>
                <a:gd name="T26" fmla="*/ 1017 w 1018"/>
                <a:gd name="T27" fmla="*/ 656 h 1018"/>
                <a:gd name="T28" fmla="*/ 971 w 1018"/>
                <a:gd name="T29" fmla="*/ 570 h 1018"/>
                <a:gd name="T30" fmla="*/ 890 w 1018"/>
                <a:gd name="T31" fmla="*/ 541 h 1018"/>
                <a:gd name="T32" fmla="*/ 934 w 1018"/>
                <a:gd name="T33" fmla="*/ 952 h 1018"/>
                <a:gd name="T34" fmla="*/ 73 w 1018"/>
                <a:gd name="T35" fmla="*/ 945 h 1018"/>
                <a:gd name="T36" fmla="*/ 64 w 1018"/>
                <a:gd name="T37" fmla="*/ 656 h 1018"/>
                <a:gd name="T38" fmla="*/ 127 w 1018"/>
                <a:gd name="T39" fmla="*/ 604 h 1018"/>
                <a:gd name="T40" fmla="*/ 185 w 1018"/>
                <a:gd name="T41" fmla="*/ 644 h 1018"/>
                <a:gd name="T42" fmla="*/ 195 w 1018"/>
                <a:gd name="T43" fmla="*/ 760 h 1018"/>
                <a:gd name="T44" fmla="*/ 240 w 1018"/>
                <a:gd name="T45" fmla="*/ 815 h 1018"/>
                <a:gd name="T46" fmla="*/ 741 w 1018"/>
                <a:gd name="T47" fmla="*/ 826 h 1018"/>
                <a:gd name="T48" fmla="*/ 805 w 1018"/>
                <a:gd name="T49" fmla="*/ 792 h 1018"/>
                <a:gd name="T50" fmla="*/ 827 w 1018"/>
                <a:gd name="T51" fmla="*/ 668 h 1018"/>
                <a:gd name="T52" fmla="*/ 866 w 1018"/>
                <a:gd name="T53" fmla="*/ 609 h 1018"/>
                <a:gd name="T54" fmla="*/ 926 w 1018"/>
                <a:gd name="T55" fmla="*/ 615 h 1018"/>
                <a:gd name="T56" fmla="*/ 428 w 1018"/>
                <a:gd name="T57" fmla="*/ 665 h 1018"/>
                <a:gd name="T58" fmla="*/ 499 w 1018"/>
                <a:gd name="T59" fmla="*/ 700 h 1018"/>
                <a:gd name="T60" fmla="*/ 575 w 1018"/>
                <a:gd name="T61" fmla="*/ 680 h 1018"/>
                <a:gd name="T62" fmla="*/ 843 w 1018"/>
                <a:gd name="T63" fmla="*/ 402 h 1018"/>
                <a:gd name="T64" fmla="*/ 857 w 1018"/>
                <a:gd name="T65" fmla="*/ 332 h 1018"/>
                <a:gd name="T66" fmla="*/ 825 w 1018"/>
                <a:gd name="T67" fmla="*/ 276 h 1018"/>
                <a:gd name="T68" fmla="*/ 764 w 1018"/>
                <a:gd name="T69" fmla="*/ 254 h 1018"/>
                <a:gd name="T70" fmla="*/ 697 w 1018"/>
                <a:gd name="T71" fmla="*/ 282 h 1018"/>
                <a:gd name="T72" fmla="*/ 597 w 1018"/>
                <a:gd name="T73" fmla="*/ 58 h 1018"/>
                <a:gd name="T74" fmla="*/ 547 w 1018"/>
                <a:gd name="T75" fmla="*/ 8 h 1018"/>
                <a:gd name="T76" fmla="*/ 482 w 1018"/>
                <a:gd name="T77" fmla="*/ 4 h 1018"/>
                <a:gd name="T78" fmla="*/ 426 w 1018"/>
                <a:gd name="T79" fmla="*/ 50 h 1018"/>
                <a:gd name="T80" fmla="*/ 323 w 1018"/>
                <a:gd name="T81" fmla="*/ 282 h 1018"/>
                <a:gd name="T82" fmla="*/ 265 w 1018"/>
                <a:gd name="T83" fmla="*/ 255 h 1018"/>
                <a:gd name="T84" fmla="*/ 203 w 1018"/>
                <a:gd name="T85" fmla="*/ 270 h 1018"/>
                <a:gd name="T86" fmla="*/ 164 w 1018"/>
                <a:gd name="T87" fmla="*/ 322 h 1018"/>
                <a:gd name="T88" fmla="*/ 167 w 1018"/>
                <a:gd name="T89" fmla="*/ 386 h 1018"/>
                <a:gd name="T90" fmla="*/ 238 w 1018"/>
                <a:gd name="T91" fmla="*/ 324 h 1018"/>
                <a:gd name="T92" fmla="*/ 278 w 1018"/>
                <a:gd name="T93" fmla="*/ 328 h 1018"/>
                <a:gd name="T94" fmla="*/ 427 w 1018"/>
                <a:gd name="T95" fmla="*/ 433 h 1018"/>
                <a:gd name="T96" fmla="*/ 478 w 1018"/>
                <a:gd name="T97" fmla="*/ 371 h 1018"/>
                <a:gd name="T98" fmla="*/ 492 w 1018"/>
                <a:gd name="T99" fmla="*/ 70 h 1018"/>
                <a:gd name="T100" fmla="*/ 512 w 1018"/>
                <a:gd name="T101" fmla="*/ 64 h 1018"/>
                <a:gd name="T102" fmla="*/ 541 w 1018"/>
                <a:gd name="T103" fmla="*/ 95 h 1018"/>
                <a:gd name="T104" fmla="*/ 570 w 1018"/>
                <a:gd name="T105" fmla="*/ 424 h 1018"/>
                <a:gd name="T106" fmla="*/ 649 w 1018"/>
                <a:gd name="T107" fmla="*/ 416 h 1018"/>
                <a:gd name="T108" fmla="*/ 770 w 1018"/>
                <a:gd name="T109" fmla="*/ 319 h 1018"/>
                <a:gd name="T110" fmla="*/ 796 w 1018"/>
                <a:gd name="T111" fmla="*/ 350 h 1018"/>
                <a:gd name="T112" fmla="*/ 544 w 1018"/>
                <a:gd name="T113" fmla="*/ 623 h 1018"/>
                <a:gd name="T114" fmla="*/ 480 w 1018"/>
                <a:gd name="T115" fmla="*/ 628 h 1018"/>
                <a:gd name="T116" fmla="*/ 224 w 1018"/>
                <a:gd name="T117" fmla="*/ 3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8" h="1018">
                  <a:moveTo>
                    <a:pt x="890" y="541"/>
                  </a:moveTo>
                  <a:lnTo>
                    <a:pt x="890" y="541"/>
                  </a:lnTo>
                  <a:lnTo>
                    <a:pt x="877" y="542"/>
                  </a:lnTo>
                  <a:lnTo>
                    <a:pt x="865" y="543"/>
                  </a:lnTo>
                  <a:lnTo>
                    <a:pt x="853" y="546"/>
                  </a:lnTo>
                  <a:lnTo>
                    <a:pt x="841" y="550"/>
                  </a:lnTo>
                  <a:lnTo>
                    <a:pt x="829" y="556"/>
                  </a:lnTo>
                  <a:lnTo>
                    <a:pt x="820" y="562"/>
                  </a:lnTo>
                  <a:lnTo>
                    <a:pt x="810" y="570"/>
                  </a:lnTo>
                  <a:lnTo>
                    <a:pt x="800" y="578"/>
                  </a:lnTo>
                  <a:lnTo>
                    <a:pt x="792" y="587"/>
                  </a:lnTo>
                  <a:lnTo>
                    <a:pt x="785" y="597"/>
                  </a:lnTo>
                  <a:lnTo>
                    <a:pt x="779" y="607"/>
                  </a:lnTo>
                  <a:lnTo>
                    <a:pt x="773" y="619"/>
                  </a:lnTo>
                  <a:lnTo>
                    <a:pt x="769" y="630"/>
                  </a:lnTo>
                  <a:lnTo>
                    <a:pt x="766" y="643"/>
                  </a:lnTo>
                  <a:lnTo>
                    <a:pt x="764" y="656"/>
                  </a:lnTo>
                  <a:lnTo>
                    <a:pt x="763" y="668"/>
                  </a:lnTo>
                  <a:lnTo>
                    <a:pt x="763" y="732"/>
                  </a:lnTo>
                  <a:lnTo>
                    <a:pt x="763" y="732"/>
                  </a:lnTo>
                  <a:lnTo>
                    <a:pt x="763" y="738"/>
                  </a:lnTo>
                  <a:lnTo>
                    <a:pt x="761" y="744"/>
                  </a:lnTo>
                  <a:lnTo>
                    <a:pt x="757" y="749"/>
                  </a:lnTo>
                  <a:lnTo>
                    <a:pt x="754" y="754"/>
                  </a:lnTo>
                  <a:lnTo>
                    <a:pt x="749" y="757"/>
                  </a:lnTo>
                  <a:lnTo>
                    <a:pt x="743" y="761"/>
                  </a:lnTo>
                  <a:lnTo>
                    <a:pt x="738" y="763"/>
                  </a:lnTo>
                  <a:lnTo>
                    <a:pt x="732" y="764"/>
                  </a:lnTo>
                  <a:lnTo>
                    <a:pt x="286" y="764"/>
                  </a:lnTo>
                  <a:lnTo>
                    <a:pt x="286" y="764"/>
                  </a:lnTo>
                  <a:lnTo>
                    <a:pt x="280" y="763"/>
                  </a:lnTo>
                  <a:lnTo>
                    <a:pt x="273" y="761"/>
                  </a:lnTo>
                  <a:lnTo>
                    <a:pt x="268" y="757"/>
                  </a:lnTo>
                  <a:lnTo>
                    <a:pt x="264" y="754"/>
                  </a:lnTo>
                  <a:lnTo>
                    <a:pt x="259" y="749"/>
                  </a:lnTo>
                  <a:lnTo>
                    <a:pt x="256" y="744"/>
                  </a:lnTo>
                  <a:lnTo>
                    <a:pt x="255" y="738"/>
                  </a:lnTo>
                  <a:lnTo>
                    <a:pt x="254" y="732"/>
                  </a:lnTo>
                  <a:lnTo>
                    <a:pt x="254" y="668"/>
                  </a:lnTo>
                  <a:lnTo>
                    <a:pt x="254" y="668"/>
                  </a:lnTo>
                  <a:lnTo>
                    <a:pt x="253" y="656"/>
                  </a:lnTo>
                  <a:lnTo>
                    <a:pt x="252" y="643"/>
                  </a:lnTo>
                  <a:lnTo>
                    <a:pt x="249" y="630"/>
                  </a:lnTo>
                  <a:lnTo>
                    <a:pt x="244" y="619"/>
                  </a:lnTo>
                  <a:lnTo>
                    <a:pt x="239" y="607"/>
                  </a:lnTo>
                  <a:lnTo>
                    <a:pt x="233" y="597"/>
                  </a:lnTo>
                  <a:lnTo>
                    <a:pt x="225" y="587"/>
                  </a:lnTo>
                  <a:lnTo>
                    <a:pt x="217" y="578"/>
                  </a:lnTo>
                  <a:lnTo>
                    <a:pt x="208" y="570"/>
                  </a:lnTo>
                  <a:lnTo>
                    <a:pt x="198" y="562"/>
                  </a:lnTo>
                  <a:lnTo>
                    <a:pt x="188" y="556"/>
                  </a:lnTo>
                  <a:lnTo>
                    <a:pt x="177" y="550"/>
                  </a:lnTo>
                  <a:lnTo>
                    <a:pt x="165" y="546"/>
                  </a:lnTo>
                  <a:lnTo>
                    <a:pt x="152" y="543"/>
                  </a:lnTo>
                  <a:lnTo>
                    <a:pt x="140" y="542"/>
                  </a:lnTo>
                  <a:lnTo>
                    <a:pt x="127" y="541"/>
                  </a:lnTo>
                  <a:lnTo>
                    <a:pt x="127" y="541"/>
                  </a:lnTo>
                  <a:lnTo>
                    <a:pt x="114" y="542"/>
                  </a:lnTo>
                  <a:lnTo>
                    <a:pt x="102" y="543"/>
                  </a:lnTo>
                  <a:lnTo>
                    <a:pt x="89" y="546"/>
                  </a:lnTo>
                  <a:lnTo>
                    <a:pt x="77" y="550"/>
                  </a:lnTo>
                  <a:lnTo>
                    <a:pt x="66" y="556"/>
                  </a:lnTo>
                  <a:lnTo>
                    <a:pt x="56" y="562"/>
                  </a:lnTo>
                  <a:lnTo>
                    <a:pt x="46" y="570"/>
                  </a:lnTo>
                  <a:lnTo>
                    <a:pt x="37" y="578"/>
                  </a:lnTo>
                  <a:lnTo>
                    <a:pt x="29" y="587"/>
                  </a:lnTo>
                  <a:lnTo>
                    <a:pt x="21" y="597"/>
                  </a:lnTo>
                  <a:lnTo>
                    <a:pt x="15" y="607"/>
                  </a:lnTo>
                  <a:lnTo>
                    <a:pt x="9" y="619"/>
                  </a:lnTo>
                  <a:lnTo>
                    <a:pt x="5" y="630"/>
                  </a:lnTo>
                  <a:lnTo>
                    <a:pt x="2" y="643"/>
                  </a:lnTo>
                  <a:lnTo>
                    <a:pt x="1" y="656"/>
                  </a:lnTo>
                  <a:lnTo>
                    <a:pt x="0" y="668"/>
                  </a:lnTo>
                  <a:lnTo>
                    <a:pt x="0" y="923"/>
                  </a:lnTo>
                  <a:lnTo>
                    <a:pt x="0" y="923"/>
                  </a:lnTo>
                  <a:lnTo>
                    <a:pt x="0" y="932"/>
                  </a:lnTo>
                  <a:lnTo>
                    <a:pt x="2" y="942"/>
                  </a:lnTo>
                  <a:lnTo>
                    <a:pt x="4" y="951"/>
                  </a:lnTo>
                  <a:lnTo>
                    <a:pt x="7" y="959"/>
                  </a:lnTo>
                  <a:lnTo>
                    <a:pt x="12" y="968"/>
                  </a:lnTo>
                  <a:lnTo>
                    <a:pt x="16" y="975"/>
                  </a:lnTo>
                  <a:lnTo>
                    <a:pt x="21" y="983"/>
                  </a:lnTo>
                  <a:lnTo>
                    <a:pt x="28" y="990"/>
                  </a:lnTo>
                  <a:lnTo>
                    <a:pt x="34" y="996"/>
                  </a:lnTo>
                  <a:lnTo>
                    <a:pt x="42" y="1001"/>
                  </a:lnTo>
                  <a:lnTo>
                    <a:pt x="50" y="1006"/>
                  </a:lnTo>
                  <a:lnTo>
                    <a:pt x="58" y="1011"/>
                  </a:lnTo>
                  <a:lnTo>
                    <a:pt x="66" y="1014"/>
                  </a:lnTo>
                  <a:lnTo>
                    <a:pt x="76" y="1016"/>
                  </a:lnTo>
                  <a:lnTo>
                    <a:pt x="86" y="1017"/>
                  </a:lnTo>
                  <a:lnTo>
                    <a:pt x="95" y="1018"/>
                  </a:lnTo>
                  <a:lnTo>
                    <a:pt x="923" y="1018"/>
                  </a:lnTo>
                  <a:lnTo>
                    <a:pt x="923" y="1018"/>
                  </a:lnTo>
                  <a:lnTo>
                    <a:pt x="932" y="1017"/>
                  </a:lnTo>
                  <a:lnTo>
                    <a:pt x="941" y="1016"/>
                  </a:lnTo>
                  <a:lnTo>
                    <a:pt x="950" y="1014"/>
                  </a:lnTo>
                  <a:lnTo>
                    <a:pt x="959" y="1011"/>
                  </a:lnTo>
                  <a:lnTo>
                    <a:pt x="968" y="1006"/>
                  </a:lnTo>
                  <a:lnTo>
                    <a:pt x="975" y="1001"/>
                  </a:lnTo>
                  <a:lnTo>
                    <a:pt x="983" y="996"/>
                  </a:lnTo>
                  <a:lnTo>
                    <a:pt x="989" y="990"/>
                  </a:lnTo>
                  <a:lnTo>
                    <a:pt x="996" y="983"/>
                  </a:lnTo>
                  <a:lnTo>
                    <a:pt x="1001" y="975"/>
                  </a:lnTo>
                  <a:lnTo>
                    <a:pt x="1006" y="968"/>
                  </a:lnTo>
                  <a:lnTo>
                    <a:pt x="1011" y="959"/>
                  </a:lnTo>
                  <a:lnTo>
                    <a:pt x="1013" y="951"/>
                  </a:lnTo>
                  <a:lnTo>
                    <a:pt x="1016" y="942"/>
                  </a:lnTo>
                  <a:lnTo>
                    <a:pt x="1017" y="932"/>
                  </a:lnTo>
                  <a:lnTo>
                    <a:pt x="1018" y="923"/>
                  </a:lnTo>
                  <a:lnTo>
                    <a:pt x="1018" y="668"/>
                  </a:lnTo>
                  <a:lnTo>
                    <a:pt x="1018" y="668"/>
                  </a:lnTo>
                  <a:lnTo>
                    <a:pt x="1017" y="656"/>
                  </a:lnTo>
                  <a:lnTo>
                    <a:pt x="1015" y="643"/>
                  </a:lnTo>
                  <a:lnTo>
                    <a:pt x="1012" y="630"/>
                  </a:lnTo>
                  <a:lnTo>
                    <a:pt x="1007" y="619"/>
                  </a:lnTo>
                  <a:lnTo>
                    <a:pt x="1002" y="607"/>
                  </a:lnTo>
                  <a:lnTo>
                    <a:pt x="996" y="597"/>
                  </a:lnTo>
                  <a:lnTo>
                    <a:pt x="988" y="587"/>
                  </a:lnTo>
                  <a:lnTo>
                    <a:pt x="980" y="578"/>
                  </a:lnTo>
                  <a:lnTo>
                    <a:pt x="971" y="570"/>
                  </a:lnTo>
                  <a:lnTo>
                    <a:pt x="961" y="562"/>
                  </a:lnTo>
                  <a:lnTo>
                    <a:pt x="950" y="556"/>
                  </a:lnTo>
                  <a:lnTo>
                    <a:pt x="940" y="550"/>
                  </a:lnTo>
                  <a:lnTo>
                    <a:pt x="928" y="546"/>
                  </a:lnTo>
                  <a:lnTo>
                    <a:pt x="916" y="543"/>
                  </a:lnTo>
                  <a:lnTo>
                    <a:pt x="903" y="542"/>
                  </a:lnTo>
                  <a:lnTo>
                    <a:pt x="890" y="541"/>
                  </a:lnTo>
                  <a:lnTo>
                    <a:pt x="890" y="541"/>
                  </a:lnTo>
                  <a:close/>
                  <a:moveTo>
                    <a:pt x="954" y="923"/>
                  </a:moveTo>
                  <a:lnTo>
                    <a:pt x="954" y="923"/>
                  </a:lnTo>
                  <a:lnTo>
                    <a:pt x="954" y="929"/>
                  </a:lnTo>
                  <a:lnTo>
                    <a:pt x="952" y="935"/>
                  </a:lnTo>
                  <a:lnTo>
                    <a:pt x="948" y="940"/>
                  </a:lnTo>
                  <a:lnTo>
                    <a:pt x="945" y="945"/>
                  </a:lnTo>
                  <a:lnTo>
                    <a:pt x="940" y="948"/>
                  </a:lnTo>
                  <a:lnTo>
                    <a:pt x="934" y="952"/>
                  </a:lnTo>
                  <a:lnTo>
                    <a:pt x="929" y="954"/>
                  </a:lnTo>
                  <a:lnTo>
                    <a:pt x="923" y="954"/>
                  </a:lnTo>
                  <a:lnTo>
                    <a:pt x="95" y="954"/>
                  </a:lnTo>
                  <a:lnTo>
                    <a:pt x="95" y="954"/>
                  </a:lnTo>
                  <a:lnTo>
                    <a:pt x="89" y="954"/>
                  </a:lnTo>
                  <a:lnTo>
                    <a:pt x="82" y="952"/>
                  </a:lnTo>
                  <a:lnTo>
                    <a:pt x="77" y="948"/>
                  </a:lnTo>
                  <a:lnTo>
                    <a:pt x="73" y="945"/>
                  </a:lnTo>
                  <a:lnTo>
                    <a:pt x="68" y="940"/>
                  </a:lnTo>
                  <a:lnTo>
                    <a:pt x="66" y="935"/>
                  </a:lnTo>
                  <a:lnTo>
                    <a:pt x="64" y="929"/>
                  </a:lnTo>
                  <a:lnTo>
                    <a:pt x="63" y="923"/>
                  </a:lnTo>
                  <a:lnTo>
                    <a:pt x="63" y="668"/>
                  </a:lnTo>
                  <a:lnTo>
                    <a:pt x="63" y="668"/>
                  </a:lnTo>
                  <a:lnTo>
                    <a:pt x="64" y="662"/>
                  </a:lnTo>
                  <a:lnTo>
                    <a:pt x="64" y="656"/>
                  </a:lnTo>
                  <a:lnTo>
                    <a:pt x="68" y="644"/>
                  </a:lnTo>
                  <a:lnTo>
                    <a:pt x="74" y="632"/>
                  </a:lnTo>
                  <a:lnTo>
                    <a:pt x="82" y="623"/>
                  </a:lnTo>
                  <a:lnTo>
                    <a:pt x="91" y="615"/>
                  </a:lnTo>
                  <a:lnTo>
                    <a:pt x="102" y="609"/>
                  </a:lnTo>
                  <a:lnTo>
                    <a:pt x="115" y="606"/>
                  </a:lnTo>
                  <a:lnTo>
                    <a:pt x="120" y="605"/>
                  </a:lnTo>
                  <a:lnTo>
                    <a:pt x="127" y="604"/>
                  </a:lnTo>
                  <a:lnTo>
                    <a:pt x="127" y="604"/>
                  </a:lnTo>
                  <a:lnTo>
                    <a:pt x="134" y="605"/>
                  </a:lnTo>
                  <a:lnTo>
                    <a:pt x="139" y="606"/>
                  </a:lnTo>
                  <a:lnTo>
                    <a:pt x="152" y="609"/>
                  </a:lnTo>
                  <a:lnTo>
                    <a:pt x="163" y="615"/>
                  </a:lnTo>
                  <a:lnTo>
                    <a:pt x="171" y="623"/>
                  </a:lnTo>
                  <a:lnTo>
                    <a:pt x="180" y="632"/>
                  </a:lnTo>
                  <a:lnTo>
                    <a:pt x="185" y="644"/>
                  </a:lnTo>
                  <a:lnTo>
                    <a:pt x="190" y="656"/>
                  </a:lnTo>
                  <a:lnTo>
                    <a:pt x="190" y="662"/>
                  </a:lnTo>
                  <a:lnTo>
                    <a:pt x="191" y="668"/>
                  </a:lnTo>
                  <a:lnTo>
                    <a:pt x="191" y="732"/>
                  </a:lnTo>
                  <a:lnTo>
                    <a:pt x="191" y="732"/>
                  </a:lnTo>
                  <a:lnTo>
                    <a:pt x="191" y="741"/>
                  </a:lnTo>
                  <a:lnTo>
                    <a:pt x="193" y="751"/>
                  </a:lnTo>
                  <a:lnTo>
                    <a:pt x="195" y="760"/>
                  </a:lnTo>
                  <a:lnTo>
                    <a:pt x="198" y="768"/>
                  </a:lnTo>
                  <a:lnTo>
                    <a:pt x="203" y="777"/>
                  </a:lnTo>
                  <a:lnTo>
                    <a:pt x="207" y="785"/>
                  </a:lnTo>
                  <a:lnTo>
                    <a:pt x="212" y="792"/>
                  </a:lnTo>
                  <a:lnTo>
                    <a:pt x="219" y="799"/>
                  </a:lnTo>
                  <a:lnTo>
                    <a:pt x="225" y="806"/>
                  </a:lnTo>
                  <a:lnTo>
                    <a:pt x="233" y="811"/>
                  </a:lnTo>
                  <a:lnTo>
                    <a:pt x="240" y="815"/>
                  </a:lnTo>
                  <a:lnTo>
                    <a:pt x="249" y="820"/>
                  </a:lnTo>
                  <a:lnTo>
                    <a:pt x="257" y="823"/>
                  </a:lnTo>
                  <a:lnTo>
                    <a:pt x="267" y="825"/>
                  </a:lnTo>
                  <a:lnTo>
                    <a:pt x="277" y="826"/>
                  </a:lnTo>
                  <a:lnTo>
                    <a:pt x="286" y="827"/>
                  </a:lnTo>
                  <a:lnTo>
                    <a:pt x="732" y="827"/>
                  </a:lnTo>
                  <a:lnTo>
                    <a:pt x="732" y="827"/>
                  </a:lnTo>
                  <a:lnTo>
                    <a:pt x="741" y="826"/>
                  </a:lnTo>
                  <a:lnTo>
                    <a:pt x="751" y="825"/>
                  </a:lnTo>
                  <a:lnTo>
                    <a:pt x="759" y="823"/>
                  </a:lnTo>
                  <a:lnTo>
                    <a:pt x="768" y="820"/>
                  </a:lnTo>
                  <a:lnTo>
                    <a:pt x="777" y="815"/>
                  </a:lnTo>
                  <a:lnTo>
                    <a:pt x="784" y="811"/>
                  </a:lnTo>
                  <a:lnTo>
                    <a:pt x="792" y="806"/>
                  </a:lnTo>
                  <a:lnTo>
                    <a:pt x="799" y="799"/>
                  </a:lnTo>
                  <a:lnTo>
                    <a:pt x="805" y="792"/>
                  </a:lnTo>
                  <a:lnTo>
                    <a:pt x="810" y="785"/>
                  </a:lnTo>
                  <a:lnTo>
                    <a:pt x="815" y="777"/>
                  </a:lnTo>
                  <a:lnTo>
                    <a:pt x="820" y="768"/>
                  </a:lnTo>
                  <a:lnTo>
                    <a:pt x="823" y="760"/>
                  </a:lnTo>
                  <a:lnTo>
                    <a:pt x="825" y="751"/>
                  </a:lnTo>
                  <a:lnTo>
                    <a:pt x="826" y="741"/>
                  </a:lnTo>
                  <a:lnTo>
                    <a:pt x="827" y="732"/>
                  </a:lnTo>
                  <a:lnTo>
                    <a:pt x="827" y="668"/>
                  </a:lnTo>
                  <a:lnTo>
                    <a:pt x="827" y="668"/>
                  </a:lnTo>
                  <a:lnTo>
                    <a:pt x="827" y="662"/>
                  </a:lnTo>
                  <a:lnTo>
                    <a:pt x="828" y="656"/>
                  </a:lnTo>
                  <a:lnTo>
                    <a:pt x="831" y="644"/>
                  </a:lnTo>
                  <a:lnTo>
                    <a:pt x="838" y="632"/>
                  </a:lnTo>
                  <a:lnTo>
                    <a:pt x="845" y="623"/>
                  </a:lnTo>
                  <a:lnTo>
                    <a:pt x="855" y="615"/>
                  </a:lnTo>
                  <a:lnTo>
                    <a:pt x="866" y="609"/>
                  </a:lnTo>
                  <a:lnTo>
                    <a:pt x="877" y="606"/>
                  </a:lnTo>
                  <a:lnTo>
                    <a:pt x="884" y="605"/>
                  </a:lnTo>
                  <a:lnTo>
                    <a:pt x="890" y="604"/>
                  </a:lnTo>
                  <a:lnTo>
                    <a:pt x="890" y="604"/>
                  </a:lnTo>
                  <a:lnTo>
                    <a:pt x="897" y="605"/>
                  </a:lnTo>
                  <a:lnTo>
                    <a:pt x="903" y="606"/>
                  </a:lnTo>
                  <a:lnTo>
                    <a:pt x="915" y="609"/>
                  </a:lnTo>
                  <a:lnTo>
                    <a:pt x="926" y="615"/>
                  </a:lnTo>
                  <a:lnTo>
                    <a:pt x="935" y="623"/>
                  </a:lnTo>
                  <a:lnTo>
                    <a:pt x="943" y="632"/>
                  </a:lnTo>
                  <a:lnTo>
                    <a:pt x="949" y="644"/>
                  </a:lnTo>
                  <a:lnTo>
                    <a:pt x="953" y="656"/>
                  </a:lnTo>
                  <a:lnTo>
                    <a:pt x="954" y="662"/>
                  </a:lnTo>
                  <a:lnTo>
                    <a:pt x="954" y="668"/>
                  </a:lnTo>
                  <a:lnTo>
                    <a:pt x="954" y="923"/>
                  </a:lnTo>
                  <a:close/>
                  <a:moveTo>
                    <a:pt x="428" y="665"/>
                  </a:moveTo>
                  <a:lnTo>
                    <a:pt x="428" y="665"/>
                  </a:lnTo>
                  <a:lnTo>
                    <a:pt x="437" y="674"/>
                  </a:lnTo>
                  <a:lnTo>
                    <a:pt x="445" y="680"/>
                  </a:lnTo>
                  <a:lnTo>
                    <a:pt x="455" y="687"/>
                  </a:lnTo>
                  <a:lnTo>
                    <a:pt x="465" y="691"/>
                  </a:lnTo>
                  <a:lnTo>
                    <a:pt x="476" y="695"/>
                  </a:lnTo>
                  <a:lnTo>
                    <a:pt x="487" y="697"/>
                  </a:lnTo>
                  <a:lnTo>
                    <a:pt x="499" y="700"/>
                  </a:lnTo>
                  <a:lnTo>
                    <a:pt x="509" y="700"/>
                  </a:lnTo>
                  <a:lnTo>
                    <a:pt x="509" y="700"/>
                  </a:lnTo>
                  <a:lnTo>
                    <a:pt x="521" y="700"/>
                  </a:lnTo>
                  <a:lnTo>
                    <a:pt x="533" y="697"/>
                  </a:lnTo>
                  <a:lnTo>
                    <a:pt x="544" y="695"/>
                  </a:lnTo>
                  <a:lnTo>
                    <a:pt x="555" y="691"/>
                  </a:lnTo>
                  <a:lnTo>
                    <a:pt x="565" y="687"/>
                  </a:lnTo>
                  <a:lnTo>
                    <a:pt x="575" y="680"/>
                  </a:lnTo>
                  <a:lnTo>
                    <a:pt x="583" y="674"/>
                  </a:lnTo>
                  <a:lnTo>
                    <a:pt x="592" y="665"/>
                  </a:lnTo>
                  <a:lnTo>
                    <a:pt x="592" y="665"/>
                  </a:lnTo>
                  <a:lnTo>
                    <a:pt x="596" y="661"/>
                  </a:lnTo>
                  <a:lnTo>
                    <a:pt x="831" y="417"/>
                  </a:lnTo>
                  <a:lnTo>
                    <a:pt x="831" y="417"/>
                  </a:lnTo>
                  <a:lnTo>
                    <a:pt x="838" y="411"/>
                  </a:lnTo>
                  <a:lnTo>
                    <a:pt x="843" y="402"/>
                  </a:lnTo>
                  <a:lnTo>
                    <a:pt x="847" y="395"/>
                  </a:lnTo>
                  <a:lnTo>
                    <a:pt x="852" y="386"/>
                  </a:lnTo>
                  <a:lnTo>
                    <a:pt x="855" y="378"/>
                  </a:lnTo>
                  <a:lnTo>
                    <a:pt x="857" y="368"/>
                  </a:lnTo>
                  <a:lnTo>
                    <a:pt x="858" y="359"/>
                  </a:lnTo>
                  <a:lnTo>
                    <a:pt x="858" y="350"/>
                  </a:lnTo>
                  <a:lnTo>
                    <a:pt x="858" y="341"/>
                  </a:lnTo>
                  <a:lnTo>
                    <a:pt x="857" y="332"/>
                  </a:lnTo>
                  <a:lnTo>
                    <a:pt x="855" y="323"/>
                  </a:lnTo>
                  <a:lnTo>
                    <a:pt x="852" y="313"/>
                  </a:lnTo>
                  <a:lnTo>
                    <a:pt x="847" y="306"/>
                  </a:lnTo>
                  <a:lnTo>
                    <a:pt x="843" y="297"/>
                  </a:lnTo>
                  <a:lnTo>
                    <a:pt x="838" y="290"/>
                  </a:lnTo>
                  <a:lnTo>
                    <a:pt x="831" y="282"/>
                  </a:lnTo>
                  <a:lnTo>
                    <a:pt x="831" y="282"/>
                  </a:lnTo>
                  <a:lnTo>
                    <a:pt x="825" y="276"/>
                  </a:lnTo>
                  <a:lnTo>
                    <a:pt x="817" y="270"/>
                  </a:lnTo>
                  <a:lnTo>
                    <a:pt x="809" y="266"/>
                  </a:lnTo>
                  <a:lnTo>
                    <a:pt x="800" y="262"/>
                  </a:lnTo>
                  <a:lnTo>
                    <a:pt x="792" y="259"/>
                  </a:lnTo>
                  <a:lnTo>
                    <a:pt x="783" y="256"/>
                  </a:lnTo>
                  <a:lnTo>
                    <a:pt x="773" y="255"/>
                  </a:lnTo>
                  <a:lnTo>
                    <a:pt x="764" y="254"/>
                  </a:lnTo>
                  <a:lnTo>
                    <a:pt x="764" y="254"/>
                  </a:lnTo>
                  <a:lnTo>
                    <a:pt x="754" y="255"/>
                  </a:lnTo>
                  <a:lnTo>
                    <a:pt x="746" y="256"/>
                  </a:lnTo>
                  <a:lnTo>
                    <a:pt x="736" y="259"/>
                  </a:lnTo>
                  <a:lnTo>
                    <a:pt x="727" y="262"/>
                  </a:lnTo>
                  <a:lnTo>
                    <a:pt x="720" y="266"/>
                  </a:lnTo>
                  <a:lnTo>
                    <a:pt x="711" y="270"/>
                  </a:lnTo>
                  <a:lnTo>
                    <a:pt x="704" y="276"/>
                  </a:lnTo>
                  <a:lnTo>
                    <a:pt x="697" y="282"/>
                  </a:lnTo>
                  <a:lnTo>
                    <a:pt x="605" y="371"/>
                  </a:lnTo>
                  <a:lnTo>
                    <a:pt x="605" y="95"/>
                  </a:lnTo>
                  <a:lnTo>
                    <a:pt x="605" y="95"/>
                  </a:lnTo>
                  <a:lnTo>
                    <a:pt x="605" y="95"/>
                  </a:lnTo>
                  <a:lnTo>
                    <a:pt x="605" y="86"/>
                  </a:lnTo>
                  <a:lnTo>
                    <a:pt x="603" y="76"/>
                  </a:lnTo>
                  <a:lnTo>
                    <a:pt x="601" y="68"/>
                  </a:lnTo>
                  <a:lnTo>
                    <a:pt x="597" y="58"/>
                  </a:lnTo>
                  <a:lnTo>
                    <a:pt x="593" y="50"/>
                  </a:lnTo>
                  <a:lnTo>
                    <a:pt x="589" y="42"/>
                  </a:lnTo>
                  <a:lnTo>
                    <a:pt x="583" y="35"/>
                  </a:lnTo>
                  <a:lnTo>
                    <a:pt x="577" y="28"/>
                  </a:lnTo>
                  <a:lnTo>
                    <a:pt x="571" y="21"/>
                  </a:lnTo>
                  <a:lnTo>
                    <a:pt x="563" y="16"/>
                  </a:lnTo>
                  <a:lnTo>
                    <a:pt x="555" y="12"/>
                  </a:lnTo>
                  <a:lnTo>
                    <a:pt x="547" y="8"/>
                  </a:lnTo>
                  <a:lnTo>
                    <a:pt x="538" y="4"/>
                  </a:lnTo>
                  <a:lnTo>
                    <a:pt x="529" y="2"/>
                  </a:lnTo>
                  <a:lnTo>
                    <a:pt x="519" y="1"/>
                  </a:lnTo>
                  <a:lnTo>
                    <a:pt x="509" y="0"/>
                  </a:lnTo>
                  <a:lnTo>
                    <a:pt x="509" y="0"/>
                  </a:lnTo>
                  <a:lnTo>
                    <a:pt x="500" y="1"/>
                  </a:lnTo>
                  <a:lnTo>
                    <a:pt x="490" y="2"/>
                  </a:lnTo>
                  <a:lnTo>
                    <a:pt x="482" y="4"/>
                  </a:lnTo>
                  <a:lnTo>
                    <a:pt x="473" y="8"/>
                  </a:lnTo>
                  <a:lnTo>
                    <a:pt x="464" y="12"/>
                  </a:lnTo>
                  <a:lnTo>
                    <a:pt x="456" y="16"/>
                  </a:lnTo>
                  <a:lnTo>
                    <a:pt x="449" y="21"/>
                  </a:lnTo>
                  <a:lnTo>
                    <a:pt x="442" y="28"/>
                  </a:lnTo>
                  <a:lnTo>
                    <a:pt x="435" y="35"/>
                  </a:lnTo>
                  <a:lnTo>
                    <a:pt x="430" y="42"/>
                  </a:lnTo>
                  <a:lnTo>
                    <a:pt x="426" y="50"/>
                  </a:lnTo>
                  <a:lnTo>
                    <a:pt x="421" y="58"/>
                  </a:lnTo>
                  <a:lnTo>
                    <a:pt x="418" y="68"/>
                  </a:lnTo>
                  <a:lnTo>
                    <a:pt x="416" y="76"/>
                  </a:lnTo>
                  <a:lnTo>
                    <a:pt x="415" y="86"/>
                  </a:lnTo>
                  <a:lnTo>
                    <a:pt x="414" y="95"/>
                  </a:lnTo>
                  <a:lnTo>
                    <a:pt x="415" y="95"/>
                  </a:lnTo>
                  <a:lnTo>
                    <a:pt x="414" y="371"/>
                  </a:lnTo>
                  <a:lnTo>
                    <a:pt x="323" y="282"/>
                  </a:lnTo>
                  <a:lnTo>
                    <a:pt x="323" y="282"/>
                  </a:lnTo>
                  <a:lnTo>
                    <a:pt x="315" y="276"/>
                  </a:lnTo>
                  <a:lnTo>
                    <a:pt x="308" y="270"/>
                  </a:lnTo>
                  <a:lnTo>
                    <a:pt x="300" y="266"/>
                  </a:lnTo>
                  <a:lnTo>
                    <a:pt x="292" y="262"/>
                  </a:lnTo>
                  <a:lnTo>
                    <a:pt x="283" y="259"/>
                  </a:lnTo>
                  <a:lnTo>
                    <a:pt x="273" y="256"/>
                  </a:lnTo>
                  <a:lnTo>
                    <a:pt x="265" y="255"/>
                  </a:lnTo>
                  <a:lnTo>
                    <a:pt x="255" y="254"/>
                  </a:lnTo>
                  <a:lnTo>
                    <a:pt x="255" y="254"/>
                  </a:lnTo>
                  <a:lnTo>
                    <a:pt x="246" y="255"/>
                  </a:lnTo>
                  <a:lnTo>
                    <a:pt x="236" y="256"/>
                  </a:lnTo>
                  <a:lnTo>
                    <a:pt x="227" y="259"/>
                  </a:lnTo>
                  <a:lnTo>
                    <a:pt x="219" y="262"/>
                  </a:lnTo>
                  <a:lnTo>
                    <a:pt x="210" y="266"/>
                  </a:lnTo>
                  <a:lnTo>
                    <a:pt x="203" y="270"/>
                  </a:lnTo>
                  <a:lnTo>
                    <a:pt x="195" y="276"/>
                  </a:lnTo>
                  <a:lnTo>
                    <a:pt x="188" y="282"/>
                  </a:lnTo>
                  <a:lnTo>
                    <a:pt x="188" y="282"/>
                  </a:lnTo>
                  <a:lnTo>
                    <a:pt x="181" y="290"/>
                  </a:lnTo>
                  <a:lnTo>
                    <a:pt x="176" y="297"/>
                  </a:lnTo>
                  <a:lnTo>
                    <a:pt x="170" y="305"/>
                  </a:lnTo>
                  <a:lnTo>
                    <a:pt x="167" y="313"/>
                  </a:lnTo>
                  <a:lnTo>
                    <a:pt x="164" y="322"/>
                  </a:lnTo>
                  <a:lnTo>
                    <a:pt x="162" y="332"/>
                  </a:lnTo>
                  <a:lnTo>
                    <a:pt x="160" y="340"/>
                  </a:lnTo>
                  <a:lnTo>
                    <a:pt x="160" y="350"/>
                  </a:lnTo>
                  <a:lnTo>
                    <a:pt x="160" y="350"/>
                  </a:lnTo>
                  <a:lnTo>
                    <a:pt x="160" y="359"/>
                  </a:lnTo>
                  <a:lnTo>
                    <a:pt x="162" y="369"/>
                  </a:lnTo>
                  <a:lnTo>
                    <a:pt x="164" y="378"/>
                  </a:lnTo>
                  <a:lnTo>
                    <a:pt x="167" y="386"/>
                  </a:lnTo>
                  <a:lnTo>
                    <a:pt x="170" y="395"/>
                  </a:lnTo>
                  <a:lnTo>
                    <a:pt x="176" y="402"/>
                  </a:lnTo>
                  <a:lnTo>
                    <a:pt x="181" y="410"/>
                  </a:lnTo>
                  <a:lnTo>
                    <a:pt x="188" y="417"/>
                  </a:lnTo>
                  <a:lnTo>
                    <a:pt x="428" y="665"/>
                  </a:lnTo>
                  <a:close/>
                  <a:moveTo>
                    <a:pt x="233" y="327"/>
                  </a:moveTo>
                  <a:lnTo>
                    <a:pt x="233" y="327"/>
                  </a:lnTo>
                  <a:lnTo>
                    <a:pt x="238" y="324"/>
                  </a:lnTo>
                  <a:lnTo>
                    <a:pt x="243" y="321"/>
                  </a:lnTo>
                  <a:lnTo>
                    <a:pt x="249" y="319"/>
                  </a:lnTo>
                  <a:lnTo>
                    <a:pt x="255" y="319"/>
                  </a:lnTo>
                  <a:lnTo>
                    <a:pt x="255" y="319"/>
                  </a:lnTo>
                  <a:lnTo>
                    <a:pt x="262" y="319"/>
                  </a:lnTo>
                  <a:lnTo>
                    <a:pt x="267" y="321"/>
                  </a:lnTo>
                  <a:lnTo>
                    <a:pt x="272" y="324"/>
                  </a:lnTo>
                  <a:lnTo>
                    <a:pt x="278" y="328"/>
                  </a:lnTo>
                  <a:lnTo>
                    <a:pt x="370" y="416"/>
                  </a:lnTo>
                  <a:lnTo>
                    <a:pt x="370" y="416"/>
                  </a:lnTo>
                  <a:lnTo>
                    <a:pt x="380" y="424"/>
                  </a:lnTo>
                  <a:lnTo>
                    <a:pt x="390" y="430"/>
                  </a:lnTo>
                  <a:lnTo>
                    <a:pt x="402" y="433"/>
                  </a:lnTo>
                  <a:lnTo>
                    <a:pt x="415" y="435"/>
                  </a:lnTo>
                  <a:lnTo>
                    <a:pt x="415" y="435"/>
                  </a:lnTo>
                  <a:lnTo>
                    <a:pt x="427" y="433"/>
                  </a:lnTo>
                  <a:lnTo>
                    <a:pt x="439" y="430"/>
                  </a:lnTo>
                  <a:lnTo>
                    <a:pt x="449" y="424"/>
                  </a:lnTo>
                  <a:lnTo>
                    <a:pt x="459" y="416"/>
                  </a:lnTo>
                  <a:lnTo>
                    <a:pt x="459" y="416"/>
                  </a:lnTo>
                  <a:lnTo>
                    <a:pt x="468" y="407"/>
                  </a:lnTo>
                  <a:lnTo>
                    <a:pt x="473" y="396"/>
                  </a:lnTo>
                  <a:lnTo>
                    <a:pt x="477" y="384"/>
                  </a:lnTo>
                  <a:lnTo>
                    <a:pt x="478" y="371"/>
                  </a:lnTo>
                  <a:lnTo>
                    <a:pt x="478" y="95"/>
                  </a:lnTo>
                  <a:lnTo>
                    <a:pt x="478" y="95"/>
                  </a:lnTo>
                  <a:lnTo>
                    <a:pt x="478" y="90"/>
                  </a:lnTo>
                  <a:lnTo>
                    <a:pt x="480" y="85"/>
                  </a:lnTo>
                  <a:lnTo>
                    <a:pt x="483" y="80"/>
                  </a:lnTo>
                  <a:lnTo>
                    <a:pt x="485" y="76"/>
                  </a:lnTo>
                  <a:lnTo>
                    <a:pt x="488" y="73"/>
                  </a:lnTo>
                  <a:lnTo>
                    <a:pt x="492" y="70"/>
                  </a:lnTo>
                  <a:lnTo>
                    <a:pt x="498" y="67"/>
                  </a:lnTo>
                  <a:lnTo>
                    <a:pt x="502" y="65"/>
                  </a:lnTo>
                  <a:lnTo>
                    <a:pt x="502" y="65"/>
                  </a:lnTo>
                  <a:lnTo>
                    <a:pt x="506" y="64"/>
                  </a:lnTo>
                  <a:lnTo>
                    <a:pt x="509" y="63"/>
                  </a:lnTo>
                  <a:lnTo>
                    <a:pt x="509" y="63"/>
                  </a:lnTo>
                  <a:lnTo>
                    <a:pt x="512" y="64"/>
                  </a:lnTo>
                  <a:lnTo>
                    <a:pt x="512" y="64"/>
                  </a:lnTo>
                  <a:lnTo>
                    <a:pt x="518" y="65"/>
                  </a:lnTo>
                  <a:lnTo>
                    <a:pt x="523" y="68"/>
                  </a:lnTo>
                  <a:lnTo>
                    <a:pt x="529" y="71"/>
                  </a:lnTo>
                  <a:lnTo>
                    <a:pt x="533" y="74"/>
                  </a:lnTo>
                  <a:lnTo>
                    <a:pt x="536" y="78"/>
                  </a:lnTo>
                  <a:lnTo>
                    <a:pt x="538" y="84"/>
                  </a:lnTo>
                  <a:lnTo>
                    <a:pt x="541" y="89"/>
                  </a:lnTo>
                  <a:lnTo>
                    <a:pt x="541" y="95"/>
                  </a:lnTo>
                  <a:lnTo>
                    <a:pt x="541" y="371"/>
                  </a:lnTo>
                  <a:lnTo>
                    <a:pt x="541" y="371"/>
                  </a:lnTo>
                  <a:lnTo>
                    <a:pt x="543" y="384"/>
                  </a:lnTo>
                  <a:lnTo>
                    <a:pt x="546" y="396"/>
                  </a:lnTo>
                  <a:lnTo>
                    <a:pt x="551" y="407"/>
                  </a:lnTo>
                  <a:lnTo>
                    <a:pt x="560" y="416"/>
                  </a:lnTo>
                  <a:lnTo>
                    <a:pt x="560" y="416"/>
                  </a:lnTo>
                  <a:lnTo>
                    <a:pt x="570" y="424"/>
                  </a:lnTo>
                  <a:lnTo>
                    <a:pt x="580" y="430"/>
                  </a:lnTo>
                  <a:lnTo>
                    <a:pt x="592" y="433"/>
                  </a:lnTo>
                  <a:lnTo>
                    <a:pt x="605" y="435"/>
                  </a:lnTo>
                  <a:lnTo>
                    <a:pt x="605" y="435"/>
                  </a:lnTo>
                  <a:lnTo>
                    <a:pt x="617" y="433"/>
                  </a:lnTo>
                  <a:lnTo>
                    <a:pt x="629" y="430"/>
                  </a:lnTo>
                  <a:lnTo>
                    <a:pt x="639" y="425"/>
                  </a:lnTo>
                  <a:lnTo>
                    <a:pt x="649" y="416"/>
                  </a:lnTo>
                  <a:lnTo>
                    <a:pt x="741" y="327"/>
                  </a:lnTo>
                  <a:lnTo>
                    <a:pt x="741" y="327"/>
                  </a:lnTo>
                  <a:lnTo>
                    <a:pt x="747" y="324"/>
                  </a:lnTo>
                  <a:lnTo>
                    <a:pt x="752" y="321"/>
                  </a:lnTo>
                  <a:lnTo>
                    <a:pt x="757" y="319"/>
                  </a:lnTo>
                  <a:lnTo>
                    <a:pt x="764" y="319"/>
                  </a:lnTo>
                  <a:lnTo>
                    <a:pt x="764" y="319"/>
                  </a:lnTo>
                  <a:lnTo>
                    <a:pt x="770" y="319"/>
                  </a:lnTo>
                  <a:lnTo>
                    <a:pt x="777" y="321"/>
                  </a:lnTo>
                  <a:lnTo>
                    <a:pt x="782" y="324"/>
                  </a:lnTo>
                  <a:lnTo>
                    <a:pt x="786" y="327"/>
                  </a:lnTo>
                  <a:lnTo>
                    <a:pt x="786" y="327"/>
                  </a:lnTo>
                  <a:lnTo>
                    <a:pt x="791" y="333"/>
                  </a:lnTo>
                  <a:lnTo>
                    <a:pt x="794" y="338"/>
                  </a:lnTo>
                  <a:lnTo>
                    <a:pt x="795" y="343"/>
                  </a:lnTo>
                  <a:lnTo>
                    <a:pt x="796" y="350"/>
                  </a:lnTo>
                  <a:lnTo>
                    <a:pt x="795" y="356"/>
                  </a:lnTo>
                  <a:lnTo>
                    <a:pt x="793" y="363"/>
                  </a:lnTo>
                  <a:lnTo>
                    <a:pt x="791" y="368"/>
                  </a:lnTo>
                  <a:lnTo>
                    <a:pt x="786" y="373"/>
                  </a:lnTo>
                  <a:lnTo>
                    <a:pt x="546" y="621"/>
                  </a:lnTo>
                  <a:lnTo>
                    <a:pt x="546" y="621"/>
                  </a:lnTo>
                  <a:lnTo>
                    <a:pt x="544" y="623"/>
                  </a:lnTo>
                  <a:lnTo>
                    <a:pt x="544" y="623"/>
                  </a:lnTo>
                  <a:lnTo>
                    <a:pt x="536" y="629"/>
                  </a:lnTo>
                  <a:lnTo>
                    <a:pt x="528" y="633"/>
                  </a:lnTo>
                  <a:lnTo>
                    <a:pt x="519" y="635"/>
                  </a:lnTo>
                  <a:lnTo>
                    <a:pt x="509" y="636"/>
                  </a:lnTo>
                  <a:lnTo>
                    <a:pt x="509" y="636"/>
                  </a:lnTo>
                  <a:lnTo>
                    <a:pt x="500" y="635"/>
                  </a:lnTo>
                  <a:lnTo>
                    <a:pt x="490" y="632"/>
                  </a:lnTo>
                  <a:lnTo>
                    <a:pt x="480" y="628"/>
                  </a:lnTo>
                  <a:lnTo>
                    <a:pt x="473" y="621"/>
                  </a:lnTo>
                  <a:lnTo>
                    <a:pt x="233" y="372"/>
                  </a:lnTo>
                  <a:lnTo>
                    <a:pt x="233" y="372"/>
                  </a:lnTo>
                  <a:lnTo>
                    <a:pt x="228" y="368"/>
                  </a:lnTo>
                  <a:lnTo>
                    <a:pt x="226" y="363"/>
                  </a:lnTo>
                  <a:lnTo>
                    <a:pt x="224" y="356"/>
                  </a:lnTo>
                  <a:lnTo>
                    <a:pt x="224" y="350"/>
                  </a:lnTo>
                  <a:lnTo>
                    <a:pt x="224" y="344"/>
                  </a:lnTo>
                  <a:lnTo>
                    <a:pt x="226" y="338"/>
                  </a:lnTo>
                  <a:lnTo>
                    <a:pt x="228" y="333"/>
                  </a:lnTo>
                  <a:lnTo>
                    <a:pt x="233" y="327"/>
                  </a:lnTo>
                  <a:lnTo>
                    <a:pt x="233" y="3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28" name="组合 27">
            <a:extLst>
              <a:ext uri="{FF2B5EF4-FFF2-40B4-BE49-F238E27FC236}">
                <a16:creationId xmlns:a16="http://schemas.microsoft.com/office/drawing/2014/main" xmlns="" id="{ECE7FCFB-14E2-445A-9E99-BCE04C37EDD0}"/>
              </a:ext>
            </a:extLst>
          </p:cNvPr>
          <p:cNvGrpSpPr/>
          <p:nvPr/>
        </p:nvGrpSpPr>
        <p:grpSpPr>
          <a:xfrm>
            <a:off x="7199350" y="4827692"/>
            <a:ext cx="816000" cy="816000"/>
            <a:chOff x="4176441" y="2911012"/>
            <a:chExt cx="816000" cy="816000"/>
          </a:xfrm>
        </p:grpSpPr>
        <p:sp>
          <p:nvSpPr>
            <p:cNvPr id="29" name="椭圆 28">
              <a:extLst>
                <a:ext uri="{FF2B5EF4-FFF2-40B4-BE49-F238E27FC236}">
                  <a16:creationId xmlns:a16="http://schemas.microsoft.com/office/drawing/2014/main" xmlns="" id="{3883EF68-77D0-4F4B-AF09-D14FAE75B07A}"/>
                </a:ext>
              </a:extLst>
            </p:cNvPr>
            <p:cNvSpPr/>
            <p:nvPr/>
          </p:nvSpPr>
          <p:spPr>
            <a:xfrm>
              <a:off x="4176441" y="2911012"/>
              <a:ext cx="816000" cy="816000"/>
            </a:xfrm>
            <a:prstGeom prst="ellipse">
              <a:avLst/>
            </a:prstGeom>
            <a:solidFill>
              <a:srgbClr val="FFFFFF">
                <a:alpha val="14902"/>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0" name="Freeform 115">
              <a:extLst>
                <a:ext uri="{FF2B5EF4-FFF2-40B4-BE49-F238E27FC236}">
                  <a16:creationId xmlns:a16="http://schemas.microsoft.com/office/drawing/2014/main" xmlns="" id="{EAC50C51-8842-4512-9BCC-9BA5B39B7068}"/>
                </a:ext>
              </a:extLst>
            </p:cNvPr>
            <p:cNvSpPr>
              <a:spLocks noEditPoints="1"/>
            </p:cNvSpPr>
            <p:nvPr/>
          </p:nvSpPr>
          <p:spPr bwMode="auto">
            <a:xfrm>
              <a:off x="4422516" y="3157881"/>
              <a:ext cx="323850" cy="322263"/>
            </a:xfrm>
            <a:custGeom>
              <a:avLst/>
              <a:gdLst>
                <a:gd name="T0" fmla="*/ 789 w 1018"/>
                <a:gd name="T1" fmla="*/ 69 h 1017"/>
                <a:gd name="T2" fmla="*/ 765 w 1018"/>
                <a:gd name="T3" fmla="*/ 25 h 1017"/>
                <a:gd name="T4" fmla="*/ 719 w 1018"/>
                <a:gd name="T5" fmla="*/ 1 h 1017"/>
                <a:gd name="T6" fmla="*/ 73 w 1018"/>
                <a:gd name="T7" fmla="*/ 1 h 1017"/>
                <a:gd name="T8" fmla="*/ 27 w 1018"/>
                <a:gd name="T9" fmla="*/ 25 h 1017"/>
                <a:gd name="T10" fmla="*/ 2 w 1018"/>
                <a:gd name="T11" fmla="*/ 69 h 1017"/>
                <a:gd name="T12" fmla="*/ 2 w 1018"/>
                <a:gd name="T13" fmla="*/ 716 h 1017"/>
                <a:gd name="T14" fmla="*/ 28 w 1018"/>
                <a:gd name="T15" fmla="*/ 766 h 1017"/>
                <a:gd name="T16" fmla="*/ 67 w 1018"/>
                <a:gd name="T17" fmla="*/ 789 h 1017"/>
                <a:gd name="T18" fmla="*/ 115 w 1018"/>
                <a:gd name="T19" fmla="*/ 791 h 1017"/>
                <a:gd name="T20" fmla="*/ 163 w 1018"/>
                <a:gd name="T21" fmla="*/ 766 h 1017"/>
                <a:gd name="T22" fmla="*/ 263 w 1018"/>
                <a:gd name="T23" fmla="*/ 745 h 1017"/>
                <a:gd name="T24" fmla="*/ 589 w 1018"/>
                <a:gd name="T25" fmla="*/ 763 h 1017"/>
                <a:gd name="T26" fmla="*/ 634 w 1018"/>
                <a:gd name="T27" fmla="*/ 777 h 1017"/>
                <a:gd name="T28" fmla="*/ 870 w 1018"/>
                <a:gd name="T29" fmla="*/ 1001 h 1017"/>
                <a:gd name="T30" fmla="*/ 923 w 1018"/>
                <a:gd name="T31" fmla="*/ 1017 h 1017"/>
                <a:gd name="T32" fmla="*/ 968 w 1018"/>
                <a:gd name="T33" fmla="*/ 1006 h 1017"/>
                <a:gd name="T34" fmla="*/ 1002 w 1018"/>
                <a:gd name="T35" fmla="*/ 975 h 1017"/>
                <a:gd name="T36" fmla="*/ 1018 w 1018"/>
                <a:gd name="T37" fmla="*/ 921 h 1017"/>
                <a:gd name="T38" fmla="*/ 1011 w 1018"/>
                <a:gd name="T39" fmla="*/ 276 h 1017"/>
                <a:gd name="T40" fmla="*/ 977 w 1018"/>
                <a:gd name="T41" fmla="*/ 238 h 1017"/>
                <a:gd name="T42" fmla="*/ 927 w 1018"/>
                <a:gd name="T43" fmla="*/ 223 h 1017"/>
                <a:gd name="T44" fmla="*/ 102 w 1018"/>
                <a:gd name="T45" fmla="*/ 729 h 1017"/>
                <a:gd name="T46" fmla="*/ 73 w 1018"/>
                <a:gd name="T47" fmla="*/ 721 h 1017"/>
                <a:gd name="T48" fmla="*/ 64 w 1018"/>
                <a:gd name="T49" fmla="*/ 86 h 1017"/>
                <a:gd name="T50" fmla="*/ 80 w 1018"/>
                <a:gd name="T51" fmla="*/ 65 h 1017"/>
                <a:gd name="T52" fmla="*/ 711 w 1018"/>
                <a:gd name="T53" fmla="*/ 65 h 1017"/>
                <a:gd name="T54" fmla="*/ 727 w 1018"/>
                <a:gd name="T55" fmla="*/ 86 h 1017"/>
                <a:gd name="T56" fmla="*/ 720 w 1018"/>
                <a:gd name="T57" fmla="*/ 470 h 1017"/>
                <a:gd name="T58" fmla="*/ 429 w 1018"/>
                <a:gd name="T59" fmla="*/ 476 h 1017"/>
                <a:gd name="T60" fmla="*/ 350 w 1018"/>
                <a:gd name="T61" fmla="*/ 501 h 1017"/>
                <a:gd name="T62" fmla="*/ 954 w 1018"/>
                <a:gd name="T63" fmla="*/ 928 h 1017"/>
                <a:gd name="T64" fmla="*/ 934 w 1018"/>
                <a:gd name="T65" fmla="*/ 951 h 1017"/>
                <a:gd name="T66" fmla="*/ 900 w 1018"/>
                <a:gd name="T67" fmla="*/ 944 h 1017"/>
                <a:gd name="T68" fmla="*/ 645 w 1018"/>
                <a:gd name="T69" fmla="*/ 711 h 1017"/>
                <a:gd name="T70" fmla="*/ 318 w 1018"/>
                <a:gd name="T71" fmla="*/ 700 h 1017"/>
                <a:gd name="T72" fmla="*/ 293 w 1018"/>
                <a:gd name="T73" fmla="*/ 685 h 1017"/>
                <a:gd name="T74" fmla="*/ 379 w 1018"/>
                <a:gd name="T75" fmla="*/ 557 h 1017"/>
                <a:gd name="T76" fmla="*/ 420 w 1018"/>
                <a:gd name="T77" fmla="*/ 540 h 1017"/>
                <a:gd name="T78" fmla="*/ 727 w 1018"/>
                <a:gd name="T79" fmla="*/ 536 h 1017"/>
                <a:gd name="T80" fmla="*/ 770 w 1018"/>
                <a:gd name="T81" fmla="*/ 508 h 1017"/>
                <a:gd name="T82" fmla="*/ 791 w 1018"/>
                <a:gd name="T83" fmla="*/ 461 h 1017"/>
                <a:gd name="T84" fmla="*/ 938 w 1018"/>
                <a:gd name="T85" fmla="*/ 288 h 1017"/>
                <a:gd name="T86" fmla="*/ 955 w 1018"/>
                <a:gd name="T87" fmla="*/ 311 h 1017"/>
                <a:gd name="T88" fmla="*/ 425 w 1018"/>
                <a:gd name="T89" fmla="*/ 373 h 1017"/>
                <a:gd name="T90" fmla="*/ 445 w 1018"/>
                <a:gd name="T91" fmla="*/ 333 h 1017"/>
                <a:gd name="T92" fmla="*/ 416 w 1018"/>
                <a:gd name="T93" fmla="*/ 289 h 1017"/>
                <a:gd name="T94" fmla="*/ 371 w 1018"/>
                <a:gd name="T95" fmla="*/ 294 h 1017"/>
                <a:gd name="T96" fmla="*/ 350 w 1018"/>
                <a:gd name="T97" fmla="*/ 333 h 1017"/>
                <a:gd name="T98" fmla="*/ 380 w 1018"/>
                <a:gd name="T99" fmla="*/ 377 h 1017"/>
                <a:gd name="T100" fmla="*/ 197 w 1018"/>
                <a:gd name="T101" fmla="*/ 286 h 1017"/>
                <a:gd name="T102" fmla="*/ 160 w 1018"/>
                <a:gd name="T103" fmla="*/ 324 h 1017"/>
                <a:gd name="T104" fmla="*/ 174 w 1018"/>
                <a:gd name="T105" fmla="*/ 367 h 1017"/>
                <a:gd name="T106" fmla="*/ 217 w 1018"/>
                <a:gd name="T107" fmla="*/ 380 h 1017"/>
                <a:gd name="T108" fmla="*/ 254 w 1018"/>
                <a:gd name="T109" fmla="*/ 343 h 1017"/>
                <a:gd name="T110" fmla="*/ 240 w 1018"/>
                <a:gd name="T111" fmla="*/ 300 h 1017"/>
                <a:gd name="T112" fmla="*/ 589 w 1018"/>
                <a:gd name="T113" fmla="*/ 380 h 1017"/>
                <a:gd name="T114" fmla="*/ 629 w 1018"/>
                <a:gd name="T115" fmla="*/ 360 h 1017"/>
                <a:gd name="T116" fmla="*/ 633 w 1018"/>
                <a:gd name="T117" fmla="*/ 315 h 1017"/>
                <a:gd name="T118" fmla="*/ 589 w 1018"/>
                <a:gd name="T119" fmla="*/ 286 h 1017"/>
                <a:gd name="T120" fmla="*/ 549 w 1018"/>
                <a:gd name="T121" fmla="*/ 306 h 1017"/>
                <a:gd name="T122" fmla="*/ 545 w 1018"/>
                <a:gd name="T123" fmla="*/ 351 h 1017"/>
                <a:gd name="T124" fmla="*/ 589 w 1018"/>
                <a:gd name="T125" fmla="*/ 38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927" y="223"/>
                  </a:moveTo>
                  <a:lnTo>
                    <a:pt x="792" y="223"/>
                  </a:lnTo>
                  <a:lnTo>
                    <a:pt x="792" y="86"/>
                  </a:lnTo>
                  <a:lnTo>
                    <a:pt x="792" y="86"/>
                  </a:lnTo>
                  <a:lnTo>
                    <a:pt x="791" y="78"/>
                  </a:lnTo>
                  <a:lnTo>
                    <a:pt x="789" y="69"/>
                  </a:lnTo>
                  <a:lnTo>
                    <a:pt x="787" y="61"/>
                  </a:lnTo>
                  <a:lnTo>
                    <a:pt x="784" y="53"/>
                  </a:lnTo>
                  <a:lnTo>
                    <a:pt x="780" y="45"/>
                  </a:lnTo>
                  <a:lnTo>
                    <a:pt x="776" y="38"/>
                  </a:lnTo>
                  <a:lnTo>
                    <a:pt x="770" y="31"/>
                  </a:lnTo>
                  <a:lnTo>
                    <a:pt x="765" y="25"/>
                  </a:lnTo>
                  <a:lnTo>
                    <a:pt x="758" y="19"/>
                  </a:lnTo>
                  <a:lnTo>
                    <a:pt x="751" y="15"/>
                  </a:lnTo>
                  <a:lnTo>
                    <a:pt x="743" y="10"/>
                  </a:lnTo>
                  <a:lnTo>
                    <a:pt x="736" y="6"/>
                  </a:lnTo>
                  <a:lnTo>
                    <a:pt x="727" y="3"/>
                  </a:lnTo>
                  <a:lnTo>
                    <a:pt x="719" y="1"/>
                  </a:lnTo>
                  <a:lnTo>
                    <a:pt x="709" y="0"/>
                  </a:lnTo>
                  <a:lnTo>
                    <a:pt x="699" y="0"/>
                  </a:lnTo>
                  <a:lnTo>
                    <a:pt x="92" y="0"/>
                  </a:lnTo>
                  <a:lnTo>
                    <a:pt x="92" y="0"/>
                  </a:lnTo>
                  <a:lnTo>
                    <a:pt x="82" y="0"/>
                  </a:lnTo>
                  <a:lnTo>
                    <a:pt x="73" y="1"/>
                  </a:lnTo>
                  <a:lnTo>
                    <a:pt x="64" y="3"/>
                  </a:lnTo>
                  <a:lnTo>
                    <a:pt x="56" y="6"/>
                  </a:lnTo>
                  <a:lnTo>
                    <a:pt x="48" y="10"/>
                  </a:lnTo>
                  <a:lnTo>
                    <a:pt x="41" y="15"/>
                  </a:lnTo>
                  <a:lnTo>
                    <a:pt x="33" y="19"/>
                  </a:lnTo>
                  <a:lnTo>
                    <a:pt x="27" y="25"/>
                  </a:lnTo>
                  <a:lnTo>
                    <a:pt x="21" y="31"/>
                  </a:lnTo>
                  <a:lnTo>
                    <a:pt x="16" y="38"/>
                  </a:lnTo>
                  <a:lnTo>
                    <a:pt x="12" y="45"/>
                  </a:lnTo>
                  <a:lnTo>
                    <a:pt x="7" y="53"/>
                  </a:lnTo>
                  <a:lnTo>
                    <a:pt x="4" y="61"/>
                  </a:lnTo>
                  <a:lnTo>
                    <a:pt x="2" y="69"/>
                  </a:lnTo>
                  <a:lnTo>
                    <a:pt x="1" y="78"/>
                  </a:lnTo>
                  <a:lnTo>
                    <a:pt x="0" y="86"/>
                  </a:lnTo>
                  <a:lnTo>
                    <a:pt x="0" y="698"/>
                  </a:lnTo>
                  <a:lnTo>
                    <a:pt x="0" y="698"/>
                  </a:lnTo>
                  <a:lnTo>
                    <a:pt x="1" y="708"/>
                  </a:lnTo>
                  <a:lnTo>
                    <a:pt x="2" y="716"/>
                  </a:lnTo>
                  <a:lnTo>
                    <a:pt x="4" y="726"/>
                  </a:lnTo>
                  <a:lnTo>
                    <a:pt x="7" y="735"/>
                  </a:lnTo>
                  <a:lnTo>
                    <a:pt x="12" y="743"/>
                  </a:lnTo>
                  <a:lnTo>
                    <a:pt x="16" y="751"/>
                  </a:lnTo>
                  <a:lnTo>
                    <a:pt x="21" y="758"/>
                  </a:lnTo>
                  <a:lnTo>
                    <a:pt x="28" y="766"/>
                  </a:lnTo>
                  <a:lnTo>
                    <a:pt x="28" y="766"/>
                  </a:lnTo>
                  <a:lnTo>
                    <a:pt x="35" y="772"/>
                  </a:lnTo>
                  <a:lnTo>
                    <a:pt x="43" y="777"/>
                  </a:lnTo>
                  <a:lnTo>
                    <a:pt x="51" y="782"/>
                  </a:lnTo>
                  <a:lnTo>
                    <a:pt x="59" y="786"/>
                  </a:lnTo>
                  <a:lnTo>
                    <a:pt x="67" y="789"/>
                  </a:lnTo>
                  <a:lnTo>
                    <a:pt x="77" y="791"/>
                  </a:lnTo>
                  <a:lnTo>
                    <a:pt x="87" y="792"/>
                  </a:lnTo>
                  <a:lnTo>
                    <a:pt x="95" y="794"/>
                  </a:lnTo>
                  <a:lnTo>
                    <a:pt x="95" y="794"/>
                  </a:lnTo>
                  <a:lnTo>
                    <a:pt x="105" y="792"/>
                  </a:lnTo>
                  <a:lnTo>
                    <a:pt x="115" y="791"/>
                  </a:lnTo>
                  <a:lnTo>
                    <a:pt x="123" y="789"/>
                  </a:lnTo>
                  <a:lnTo>
                    <a:pt x="132" y="786"/>
                  </a:lnTo>
                  <a:lnTo>
                    <a:pt x="140" y="783"/>
                  </a:lnTo>
                  <a:lnTo>
                    <a:pt x="148" y="777"/>
                  </a:lnTo>
                  <a:lnTo>
                    <a:pt x="155" y="772"/>
                  </a:lnTo>
                  <a:lnTo>
                    <a:pt x="163" y="766"/>
                  </a:lnTo>
                  <a:lnTo>
                    <a:pt x="230" y="700"/>
                  </a:lnTo>
                  <a:lnTo>
                    <a:pt x="230" y="700"/>
                  </a:lnTo>
                  <a:lnTo>
                    <a:pt x="236" y="713"/>
                  </a:lnTo>
                  <a:lnTo>
                    <a:pt x="243" y="726"/>
                  </a:lnTo>
                  <a:lnTo>
                    <a:pt x="252" y="737"/>
                  </a:lnTo>
                  <a:lnTo>
                    <a:pt x="263" y="745"/>
                  </a:lnTo>
                  <a:lnTo>
                    <a:pt x="276" y="753"/>
                  </a:lnTo>
                  <a:lnTo>
                    <a:pt x="288" y="759"/>
                  </a:lnTo>
                  <a:lnTo>
                    <a:pt x="303" y="762"/>
                  </a:lnTo>
                  <a:lnTo>
                    <a:pt x="318" y="763"/>
                  </a:lnTo>
                  <a:lnTo>
                    <a:pt x="589" y="763"/>
                  </a:lnTo>
                  <a:lnTo>
                    <a:pt x="589" y="763"/>
                  </a:lnTo>
                  <a:lnTo>
                    <a:pt x="597" y="763"/>
                  </a:lnTo>
                  <a:lnTo>
                    <a:pt x="605" y="765"/>
                  </a:lnTo>
                  <a:lnTo>
                    <a:pt x="612" y="767"/>
                  </a:lnTo>
                  <a:lnTo>
                    <a:pt x="620" y="770"/>
                  </a:lnTo>
                  <a:lnTo>
                    <a:pt x="626" y="773"/>
                  </a:lnTo>
                  <a:lnTo>
                    <a:pt x="634" y="777"/>
                  </a:lnTo>
                  <a:lnTo>
                    <a:pt x="640" y="782"/>
                  </a:lnTo>
                  <a:lnTo>
                    <a:pt x="646" y="787"/>
                  </a:lnTo>
                  <a:lnTo>
                    <a:pt x="855" y="989"/>
                  </a:lnTo>
                  <a:lnTo>
                    <a:pt x="855" y="989"/>
                  </a:lnTo>
                  <a:lnTo>
                    <a:pt x="862" y="995"/>
                  </a:lnTo>
                  <a:lnTo>
                    <a:pt x="870" y="1001"/>
                  </a:lnTo>
                  <a:lnTo>
                    <a:pt x="877" y="1006"/>
                  </a:lnTo>
                  <a:lnTo>
                    <a:pt x="886" y="1010"/>
                  </a:lnTo>
                  <a:lnTo>
                    <a:pt x="895" y="1012"/>
                  </a:lnTo>
                  <a:lnTo>
                    <a:pt x="903" y="1016"/>
                  </a:lnTo>
                  <a:lnTo>
                    <a:pt x="913" y="1017"/>
                  </a:lnTo>
                  <a:lnTo>
                    <a:pt x="923" y="1017"/>
                  </a:lnTo>
                  <a:lnTo>
                    <a:pt x="923" y="1017"/>
                  </a:lnTo>
                  <a:lnTo>
                    <a:pt x="932" y="1017"/>
                  </a:lnTo>
                  <a:lnTo>
                    <a:pt x="941" y="1016"/>
                  </a:lnTo>
                  <a:lnTo>
                    <a:pt x="950" y="1012"/>
                  </a:lnTo>
                  <a:lnTo>
                    <a:pt x="959" y="1010"/>
                  </a:lnTo>
                  <a:lnTo>
                    <a:pt x="968" y="1006"/>
                  </a:lnTo>
                  <a:lnTo>
                    <a:pt x="975" y="1001"/>
                  </a:lnTo>
                  <a:lnTo>
                    <a:pt x="983" y="995"/>
                  </a:lnTo>
                  <a:lnTo>
                    <a:pt x="990" y="989"/>
                  </a:lnTo>
                  <a:lnTo>
                    <a:pt x="990" y="989"/>
                  </a:lnTo>
                  <a:lnTo>
                    <a:pt x="997" y="982"/>
                  </a:lnTo>
                  <a:lnTo>
                    <a:pt x="1002" y="975"/>
                  </a:lnTo>
                  <a:lnTo>
                    <a:pt x="1006" y="966"/>
                  </a:lnTo>
                  <a:lnTo>
                    <a:pt x="1011" y="958"/>
                  </a:lnTo>
                  <a:lnTo>
                    <a:pt x="1014" y="949"/>
                  </a:lnTo>
                  <a:lnTo>
                    <a:pt x="1016" y="941"/>
                  </a:lnTo>
                  <a:lnTo>
                    <a:pt x="1017" y="931"/>
                  </a:lnTo>
                  <a:lnTo>
                    <a:pt x="1018" y="921"/>
                  </a:lnTo>
                  <a:lnTo>
                    <a:pt x="1018" y="311"/>
                  </a:lnTo>
                  <a:lnTo>
                    <a:pt x="1018" y="311"/>
                  </a:lnTo>
                  <a:lnTo>
                    <a:pt x="1017" y="301"/>
                  </a:lnTo>
                  <a:lnTo>
                    <a:pt x="1016" y="292"/>
                  </a:lnTo>
                  <a:lnTo>
                    <a:pt x="1014" y="284"/>
                  </a:lnTo>
                  <a:lnTo>
                    <a:pt x="1011" y="276"/>
                  </a:lnTo>
                  <a:lnTo>
                    <a:pt x="1007" y="269"/>
                  </a:lnTo>
                  <a:lnTo>
                    <a:pt x="1002" y="261"/>
                  </a:lnTo>
                  <a:lnTo>
                    <a:pt x="997" y="255"/>
                  </a:lnTo>
                  <a:lnTo>
                    <a:pt x="991" y="248"/>
                  </a:lnTo>
                  <a:lnTo>
                    <a:pt x="985" y="243"/>
                  </a:lnTo>
                  <a:lnTo>
                    <a:pt x="977" y="238"/>
                  </a:lnTo>
                  <a:lnTo>
                    <a:pt x="970" y="233"/>
                  </a:lnTo>
                  <a:lnTo>
                    <a:pt x="962" y="230"/>
                  </a:lnTo>
                  <a:lnTo>
                    <a:pt x="954" y="227"/>
                  </a:lnTo>
                  <a:lnTo>
                    <a:pt x="945" y="225"/>
                  </a:lnTo>
                  <a:lnTo>
                    <a:pt x="935" y="224"/>
                  </a:lnTo>
                  <a:lnTo>
                    <a:pt x="927" y="223"/>
                  </a:lnTo>
                  <a:lnTo>
                    <a:pt x="927" y="223"/>
                  </a:lnTo>
                  <a:close/>
                  <a:moveTo>
                    <a:pt x="118" y="721"/>
                  </a:moveTo>
                  <a:lnTo>
                    <a:pt x="118" y="721"/>
                  </a:lnTo>
                  <a:lnTo>
                    <a:pt x="114" y="725"/>
                  </a:lnTo>
                  <a:lnTo>
                    <a:pt x="108" y="727"/>
                  </a:lnTo>
                  <a:lnTo>
                    <a:pt x="102" y="729"/>
                  </a:lnTo>
                  <a:lnTo>
                    <a:pt x="95" y="729"/>
                  </a:lnTo>
                  <a:lnTo>
                    <a:pt x="90" y="729"/>
                  </a:lnTo>
                  <a:lnTo>
                    <a:pt x="83" y="727"/>
                  </a:lnTo>
                  <a:lnTo>
                    <a:pt x="78" y="725"/>
                  </a:lnTo>
                  <a:lnTo>
                    <a:pt x="73" y="721"/>
                  </a:lnTo>
                  <a:lnTo>
                    <a:pt x="73" y="721"/>
                  </a:lnTo>
                  <a:lnTo>
                    <a:pt x="70" y="715"/>
                  </a:lnTo>
                  <a:lnTo>
                    <a:pt x="66" y="710"/>
                  </a:lnTo>
                  <a:lnTo>
                    <a:pt x="64" y="704"/>
                  </a:lnTo>
                  <a:lnTo>
                    <a:pt x="64" y="698"/>
                  </a:lnTo>
                  <a:lnTo>
                    <a:pt x="64" y="86"/>
                  </a:lnTo>
                  <a:lnTo>
                    <a:pt x="64" y="86"/>
                  </a:lnTo>
                  <a:lnTo>
                    <a:pt x="64" y="82"/>
                  </a:lnTo>
                  <a:lnTo>
                    <a:pt x="66" y="78"/>
                  </a:lnTo>
                  <a:lnTo>
                    <a:pt x="68" y="74"/>
                  </a:lnTo>
                  <a:lnTo>
                    <a:pt x="72" y="70"/>
                  </a:lnTo>
                  <a:lnTo>
                    <a:pt x="76" y="67"/>
                  </a:lnTo>
                  <a:lnTo>
                    <a:pt x="80" y="65"/>
                  </a:lnTo>
                  <a:lnTo>
                    <a:pt x="86" y="63"/>
                  </a:lnTo>
                  <a:lnTo>
                    <a:pt x="92" y="63"/>
                  </a:lnTo>
                  <a:lnTo>
                    <a:pt x="699" y="63"/>
                  </a:lnTo>
                  <a:lnTo>
                    <a:pt x="699" y="63"/>
                  </a:lnTo>
                  <a:lnTo>
                    <a:pt x="706" y="63"/>
                  </a:lnTo>
                  <a:lnTo>
                    <a:pt x="711" y="65"/>
                  </a:lnTo>
                  <a:lnTo>
                    <a:pt x="715" y="67"/>
                  </a:lnTo>
                  <a:lnTo>
                    <a:pt x="720" y="70"/>
                  </a:lnTo>
                  <a:lnTo>
                    <a:pt x="723" y="74"/>
                  </a:lnTo>
                  <a:lnTo>
                    <a:pt x="725" y="78"/>
                  </a:lnTo>
                  <a:lnTo>
                    <a:pt x="727" y="82"/>
                  </a:lnTo>
                  <a:lnTo>
                    <a:pt x="727" y="86"/>
                  </a:lnTo>
                  <a:lnTo>
                    <a:pt x="727" y="452"/>
                  </a:lnTo>
                  <a:lnTo>
                    <a:pt x="727" y="452"/>
                  </a:lnTo>
                  <a:lnTo>
                    <a:pt x="727" y="458"/>
                  </a:lnTo>
                  <a:lnTo>
                    <a:pt x="725" y="462"/>
                  </a:lnTo>
                  <a:lnTo>
                    <a:pt x="723" y="466"/>
                  </a:lnTo>
                  <a:lnTo>
                    <a:pt x="720" y="470"/>
                  </a:lnTo>
                  <a:lnTo>
                    <a:pt x="715" y="473"/>
                  </a:lnTo>
                  <a:lnTo>
                    <a:pt x="711" y="475"/>
                  </a:lnTo>
                  <a:lnTo>
                    <a:pt x="706" y="476"/>
                  </a:lnTo>
                  <a:lnTo>
                    <a:pt x="699" y="476"/>
                  </a:lnTo>
                  <a:lnTo>
                    <a:pt x="429" y="476"/>
                  </a:lnTo>
                  <a:lnTo>
                    <a:pt x="429" y="476"/>
                  </a:lnTo>
                  <a:lnTo>
                    <a:pt x="415" y="477"/>
                  </a:lnTo>
                  <a:lnTo>
                    <a:pt x="401" y="479"/>
                  </a:lnTo>
                  <a:lnTo>
                    <a:pt x="387" y="482"/>
                  </a:lnTo>
                  <a:lnTo>
                    <a:pt x="374" y="487"/>
                  </a:lnTo>
                  <a:lnTo>
                    <a:pt x="361" y="493"/>
                  </a:lnTo>
                  <a:lnTo>
                    <a:pt x="350" y="501"/>
                  </a:lnTo>
                  <a:lnTo>
                    <a:pt x="339" y="508"/>
                  </a:lnTo>
                  <a:lnTo>
                    <a:pt x="328" y="518"/>
                  </a:lnTo>
                  <a:lnTo>
                    <a:pt x="118" y="721"/>
                  </a:lnTo>
                  <a:close/>
                  <a:moveTo>
                    <a:pt x="955" y="921"/>
                  </a:moveTo>
                  <a:lnTo>
                    <a:pt x="955" y="921"/>
                  </a:lnTo>
                  <a:lnTo>
                    <a:pt x="954" y="928"/>
                  </a:lnTo>
                  <a:lnTo>
                    <a:pt x="951" y="934"/>
                  </a:lnTo>
                  <a:lnTo>
                    <a:pt x="949" y="939"/>
                  </a:lnTo>
                  <a:lnTo>
                    <a:pt x="945" y="944"/>
                  </a:lnTo>
                  <a:lnTo>
                    <a:pt x="945" y="944"/>
                  </a:lnTo>
                  <a:lnTo>
                    <a:pt x="940" y="948"/>
                  </a:lnTo>
                  <a:lnTo>
                    <a:pt x="934" y="951"/>
                  </a:lnTo>
                  <a:lnTo>
                    <a:pt x="929" y="952"/>
                  </a:lnTo>
                  <a:lnTo>
                    <a:pt x="923" y="953"/>
                  </a:lnTo>
                  <a:lnTo>
                    <a:pt x="916" y="952"/>
                  </a:lnTo>
                  <a:lnTo>
                    <a:pt x="911" y="951"/>
                  </a:lnTo>
                  <a:lnTo>
                    <a:pt x="904" y="948"/>
                  </a:lnTo>
                  <a:lnTo>
                    <a:pt x="900" y="944"/>
                  </a:lnTo>
                  <a:lnTo>
                    <a:pt x="691" y="742"/>
                  </a:lnTo>
                  <a:lnTo>
                    <a:pt x="691" y="742"/>
                  </a:lnTo>
                  <a:lnTo>
                    <a:pt x="680" y="732"/>
                  </a:lnTo>
                  <a:lnTo>
                    <a:pt x="668" y="724"/>
                  </a:lnTo>
                  <a:lnTo>
                    <a:pt x="656" y="716"/>
                  </a:lnTo>
                  <a:lnTo>
                    <a:pt x="645" y="711"/>
                  </a:lnTo>
                  <a:lnTo>
                    <a:pt x="631" y="706"/>
                  </a:lnTo>
                  <a:lnTo>
                    <a:pt x="618" y="702"/>
                  </a:lnTo>
                  <a:lnTo>
                    <a:pt x="604" y="700"/>
                  </a:lnTo>
                  <a:lnTo>
                    <a:pt x="589" y="700"/>
                  </a:lnTo>
                  <a:lnTo>
                    <a:pt x="318" y="700"/>
                  </a:lnTo>
                  <a:lnTo>
                    <a:pt x="318" y="700"/>
                  </a:lnTo>
                  <a:lnTo>
                    <a:pt x="313" y="699"/>
                  </a:lnTo>
                  <a:lnTo>
                    <a:pt x="308" y="698"/>
                  </a:lnTo>
                  <a:lnTo>
                    <a:pt x="302" y="696"/>
                  </a:lnTo>
                  <a:lnTo>
                    <a:pt x="298" y="693"/>
                  </a:lnTo>
                  <a:lnTo>
                    <a:pt x="295" y="689"/>
                  </a:lnTo>
                  <a:lnTo>
                    <a:pt x="293" y="685"/>
                  </a:lnTo>
                  <a:lnTo>
                    <a:pt x="291" y="681"/>
                  </a:lnTo>
                  <a:lnTo>
                    <a:pt x="291" y="677"/>
                  </a:lnTo>
                  <a:lnTo>
                    <a:pt x="291" y="642"/>
                  </a:lnTo>
                  <a:lnTo>
                    <a:pt x="372" y="563"/>
                  </a:lnTo>
                  <a:lnTo>
                    <a:pt x="372" y="563"/>
                  </a:lnTo>
                  <a:lnTo>
                    <a:pt x="379" y="557"/>
                  </a:lnTo>
                  <a:lnTo>
                    <a:pt x="385" y="553"/>
                  </a:lnTo>
                  <a:lnTo>
                    <a:pt x="391" y="549"/>
                  </a:lnTo>
                  <a:lnTo>
                    <a:pt x="398" y="546"/>
                  </a:lnTo>
                  <a:lnTo>
                    <a:pt x="405" y="544"/>
                  </a:lnTo>
                  <a:lnTo>
                    <a:pt x="413" y="541"/>
                  </a:lnTo>
                  <a:lnTo>
                    <a:pt x="420" y="540"/>
                  </a:lnTo>
                  <a:lnTo>
                    <a:pt x="429" y="540"/>
                  </a:lnTo>
                  <a:lnTo>
                    <a:pt x="699" y="540"/>
                  </a:lnTo>
                  <a:lnTo>
                    <a:pt x="699" y="540"/>
                  </a:lnTo>
                  <a:lnTo>
                    <a:pt x="709" y="539"/>
                  </a:lnTo>
                  <a:lnTo>
                    <a:pt x="719" y="538"/>
                  </a:lnTo>
                  <a:lnTo>
                    <a:pt x="727" y="536"/>
                  </a:lnTo>
                  <a:lnTo>
                    <a:pt x="736" y="533"/>
                  </a:lnTo>
                  <a:lnTo>
                    <a:pt x="743" y="530"/>
                  </a:lnTo>
                  <a:lnTo>
                    <a:pt x="751" y="525"/>
                  </a:lnTo>
                  <a:lnTo>
                    <a:pt x="758" y="520"/>
                  </a:lnTo>
                  <a:lnTo>
                    <a:pt x="765" y="515"/>
                  </a:lnTo>
                  <a:lnTo>
                    <a:pt x="770" y="508"/>
                  </a:lnTo>
                  <a:lnTo>
                    <a:pt x="776" y="502"/>
                  </a:lnTo>
                  <a:lnTo>
                    <a:pt x="780" y="494"/>
                  </a:lnTo>
                  <a:lnTo>
                    <a:pt x="784" y="487"/>
                  </a:lnTo>
                  <a:lnTo>
                    <a:pt x="787" y="478"/>
                  </a:lnTo>
                  <a:lnTo>
                    <a:pt x="789" y="471"/>
                  </a:lnTo>
                  <a:lnTo>
                    <a:pt x="791" y="461"/>
                  </a:lnTo>
                  <a:lnTo>
                    <a:pt x="792" y="452"/>
                  </a:lnTo>
                  <a:lnTo>
                    <a:pt x="792" y="286"/>
                  </a:lnTo>
                  <a:lnTo>
                    <a:pt x="927" y="286"/>
                  </a:lnTo>
                  <a:lnTo>
                    <a:pt x="927" y="286"/>
                  </a:lnTo>
                  <a:lnTo>
                    <a:pt x="932" y="287"/>
                  </a:lnTo>
                  <a:lnTo>
                    <a:pt x="938" y="288"/>
                  </a:lnTo>
                  <a:lnTo>
                    <a:pt x="942" y="290"/>
                  </a:lnTo>
                  <a:lnTo>
                    <a:pt x="946" y="294"/>
                  </a:lnTo>
                  <a:lnTo>
                    <a:pt x="949" y="297"/>
                  </a:lnTo>
                  <a:lnTo>
                    <a:pt x="953" y="301"/>
                  </a:lnTo>
                  <a:lnTo>
                    <a:pt x="954" y="305"/>
                  </a:lnTo>
                  <a:lnTo>
                    <a:pt x="955" y="311"/>
                  </a:lnTo>
                  <a:lnTo>
                    <a:pt x="955" y="921"/>
                  </a:lnTo>
                  <a:close/>
                  <a:moveTo>
                    <a:pt x="398" y="380"/>
                  </a:moveTo>
                  <a:lnTo>
                    <a:pt x="398" y="380"/>
                  </a:lnTo>
                  <a:lnTo>
                    <a:pt x="408" y="380"/>
                  </a:lnTo>
                  <a:lnTo>
                    <a:pt x="416" y="377"/>
                  </a:lnTo>
                  <a:lnTo>
                    <a:pt x="425" y="373"/>
                  </a:lnTo>
                  <a:lnTo>
                    <a:pt x="431" y="367"/>
                  </a:lnTo>
                  <a:lnTo>
                    <a:pt x="438" y="360"/>
                  </a:lnTo>
                  <a:lnTo>
                    <a:pt x="442" y="351"/>
                  </a:lnTo>
                  <a:lnTo>
                    <a:pt x="444" y="343"/>
                  </a:lnTo>
                  <a:lnTo>
                    <a:pt x="445" y="333"/>
                  </a:lnTo>
                  <a:lnTo>
                    <a:pt x="445" y="333"/>
                  </a:lnTo>
                  <a:lnTo>
                    <a:pt x="444" y="324"/>
                  </a:lnTo>
                  <a:lnTo>
                    <a:pt x="442" y="315"/>
                  </a:lnTo>
                  <a:lnTo>
                    <a:pt x="438" y="306"/>
                  </a:lnTo>
                  <a:lnTo>
                    <a:pt x="431" y="300"/>
                  </a:lnTo>
                  <a:lnTo>
                    <a:pt x="425" y="294"/>
                  </a:lnTo>
                  <a:lnTo>
                    <a:pt x="416" y="289"/>
                  </a:lnTo>
                  <a:lnTo>
                    <a:pt x="408" y="286"/>
                  </a:lnTo>
                  <a:lnTo>
                    <a:pt x="398" y="286"/>
                  </a:lnTo>
                  <a:lnTo>
                    <a:pt x="398" y="286"/>
                  </a:lnTo>
                  <a:lnTo>
                    <a:pt x="388" y="286"/>
                  </a:lnTo>
                  <a:lnTo>
                    <a:pt x="380" y="289"/>
                  </a:lnTo>
                  <a:lnTo>
                    <a:pt x="371" y="294"/>
                  </a:lnTo>
                  <a:lnTo>
                    <a:pt x="364" y="300"/>
                  </a:lnTo>
                  <a:lnTo>
                    <a:pt x="358" y="306"/>
                  </a:lnTo>
                  <a:lnTo>
                    <a:pt x="354" y="315"/>
                  </a:lnTo>
                  <a:lnTo>
                    <a:pt x="351" y="324"/>
                  </a:lnTo>
                  <a:lnTo>
                    <a:pt x="350" y="333"/>
                  </a:lnTo>
                  <a:lnTo>
                    <a:pt x="350" y="333"/>
                  </a:lnTo>
                  <a:lnTo>
                    <a:pt x="351" y="343"/>
                  </a:lnTo>
                  <a:lnTo>
                    <a:pt x="354" y="351"/>
                  </a:lnTo>
                  <a:lnTo>
                    <a:pt x="358" y="360"/>
                  </a:lnTo>
                  <a:lnTo>
                    <a:pt x="364" y="367"/>
                  </a:lnTo>
                  <a:lnTo>
                    <a:pt x="371" y="373"/>
                  </a:lnTo>
                  <a:lnTo>
                    <a:pt x="380" y="377"/>
                  </a:lnTo>
                  <a:lnTo>
                    <a:pt x="388" y="380"/>
                  </a:lnTo>
                  <a:lnTo>
                    <a:pt x="398" y="380"/>
                  </a:lnTo>
                  <a:lnTo>
                    <a:pt x="398" y="380"/>
                  </a:lnTo>
                  <a:close/>
                  <a:moveTo>
                    <a:pt x="207" y="286"/>
                  </a:moveTo>
                  <a:lnTo>
                    <a:pt x="207" y="286"/>
                  </a:lnTo>
                  <a:lnTo>
                    <a:pt x="197" y="286"/>
                  </a:lnTo>
                  <a:lnTo>
                    <a:pt x="189" y="289"/>
                  </a:lnTo>
                  <a:lnTo>
                    <a:pt x="180" y="294"/>
                  </a:lnTo>
                  <a:lnTo>
                    <a:pt x="174" y="300"/>
                  </a:lnTo>
                  <a:lnTo>
                    <a:pt x="167" y="306"/>
                  </a:lnTo>
                  <a:lnTo>
                    <a:pt x="163" y="315"/>
                  </a:lnTo>
                  <a:lnTo>
                    <a:pt x="160" y="324"/>
                  </a:lnTo>
                  <a:lnTo>
                    <a:pt x="160" y="333"/>
                  </a:lnTo>
                  <a:lnTo>
                    <a:pt x="160" y="333"/>
                  </a:lnTo>
                  <a:lnTo>
                    <a:pt x="160" y="343"/>
                  </a:lnTo>
                  <a:lnTo>
                    <a:pt x="163" y="351"/>
                  </a:lnTo>
                  <a:lnTo>
                    <a:pt x="167" y="360"/>
                  </a:lnTo>
                  <a:lnTo>
                    <a:pt x="174" y="367"/>
                  </a:lnTo>
                  <a:lnTo>
                    <a:pt x="180" y="373"/>
                  </a:lnTo>
                  <a:lnTo>
                    <a:pt x="189" y="377"/>
                  </a:lnTo>
                  <a:lnTo>
                    <a:pt x="197" y="380"/>
                  </a:lnTo>
                  <a:lnTo>
                    <a:pt x="207" y="380"/>
                  </a:lnTo>
                  <a:lnTo>
                    <a:pt x="207" y="380"/>
                  </a:lnTo>
                  <a:lnTo>
                    <a:pt x="217" y="380"/>
                  </a:lnTo>
                  <a:lnTo>
                    <a:pt x="225" y="377"/>
                  </a:lnTo>
                  <a:lnTo>
                    <a:pt x="234" y="373"/>
                  </a:lnTo>
                  <a:lnTo>
                    <a:pt x="240" y="367"/>
                  </a:lnTo>
                  <a:lnTo>
                    <a:pt x="247" y="360"/>
                  </a:lnTo>
                  <a:lnTo>
                    <a:pt x="251" y="351"/>
                  </a:lnTo>
                  <a:lnTo>
                    <a:pt x="254" y="343"/>
                  </a:lnTo>
                  <a:lnTo>
                    <a:pt x="254" y="333"/>
                  </a:lnTo>
                  <a:lnTo>
                    <a:pt x="254" y="333"/>
                  </a:lnTo>
                  <a:lnTo>
                    <a:pt x="254" y="324"/>
                  </a:lnTo>
                  <a:lnTo>
                    <a:pt x="251" y="315"/>
                  </a:lnTo>
                  <a:lnTo>
                    <a:pt x="247" y="306"/>
                  </a:lnTo>
                  <a:lnTo>
                    <a:pt x="240" y="300"/>
                  </a:lnTo>
                  <a:lnTo>
                    <a:pt x="234" y="294"/>
                  </a:lnTo>
                  <a:lnTo>
                    <a:pt x="225" y="289"/>
                  </a:lnTo>
                  <a:lnTo>
                    <a:pt x="217" y="286"/>
                  </a:lnTo>
                  <a:lnTo>
                    <a:pt x="207" y="286"/>
                  </a:lnTo>
                  <a:lnTo>
                    <a:pt x="207" y="286"/>
                  </a:lnTo>
                  <a:close/>
                  <a:moveTo>
                    <a:pt x="589" y="380"/>
                  </a:moveTo>
                  <a:lnTo>
                    <a:pt x="589" y="380"/>
                  </a:lnTo>
                  <a:lnTo>
                    <a:pt x="598" y="380"/>
                  </a:lnTo>
                  <a:lnTo>
                    <a:pt x="607" y="377"/>
                  </a:lnTo>
                  <a:lnTo>
                    <a:pt x="616" y="373"/>
                  </a:lnTo>
                  <a:lnTo>
                    <a:pt x="622" y="367"/>
                  </a:lnTo>
                  <a:lnTo>
                    <a:pt x="629" y="360"/>
                  </a:lnTo>
                  <a:lnTo>
                    <a:pt x="633" y="351"/>
                  </a:lnTo>
                  <a:lnTo>
                    <a:pt x="635" y="343"/>
                  </a:lnTo>
                  <a:lnTo>
                    <a:pt x="636" y="333"/>
                  </a:lnTo>
                  <a:lnTo>
                    <a:pt x="636" y="333"/>
                  </a:lnTo>
                  <a:lnTo>
                    <a:pt x="635" y="324"/>
                  </a:lnTo>
                  <a:lnTo>
                    <a:pt x="633" y="315"/>
                  </a:lnTo>
                  <a:lnTo>
                    <a:pt x="629" y="306"/>
                  </a:lnTo>
                  <a:lnTo>
                    <a:pt x="622" y="300"/>
                  </a:lnTo>
                  <a:lnTo>
                    <a:pt x="616" y="294"/>
                  </a:lnTo>
                  <a:lnTo>
                    <a:pt x="607" y="289"/>
                  </a:lnTo>
                  <a:lnTo>
                    <a:pt x="598" y="286"/>
                  </a:lnTo>
                  <a:lnTo>
                    <a:pt x="589" y="286"/>
                  </a:lnTo>
                  <a:lnTo>
                    <a:pt x="589" y="286"/>
                  </a:lnTo>
                  <a:lnTo>
                    <a:pt x="579" y="286"/>
                  </a:lnTo>
                  <a:lnTo>
                    <a:pt x="570" y="289"/>
                  </a:lnTo>
                  <a:lnTo>
                    <a:pt x="562" y="294"/>
                  </a:lnTo>
                  <a:lnTo>
                    <a:pt x="554" y="300"/>
                  </a:lnTo>
                  <a:lnTo>
                    <a:pt x="549" y="306"/>
                  </a:lnTo>
                  <a:lnTo>
                    <a:pt x="545" y="315"/>
                  </a:lnTo>
                  <a:lnTo>
                    <a:pt x="542" y="324"/>
                  </a:lnTo>
                  <a:lnTo>
                    <a:pt x="541" y="333"/>
                  </a:lnTo>
                  <a:lnTo>
                    <a:pt x="541" y="333"/>
                  </a:lnTo>
                  <a:lnTo>
                    <a:pt x="542" y="343"/>
                  </a:lnTo>
                  <a:lnTo>
                    <a:pt x="545" y="351"/>
                  </a:lnTo>
                  <a:lnTo>
                    <a:pt x="549" y="360"/>
                  </a:lnTo>
                  <a:lnTo>
                    <a:pt x="554" y="367"/>
                  </a:lnTo>
                  <a:lnTo>
                    <a:pt x="562" y="373"/>
                  </a:lnTo>
                  <a:lnTo>
                    <a:pt x="570" y="377"/>
                  </a:lnTo>
                  <a:lnTo>
                    <a:pt x="579" y="380"/>
                  </a:lnTo>
                  <a:lnTo>
                    <a:pt x="589" y="380"/>
                  </a:lnTo>
                  <a:lnTo>
                    <a:pt x="589" y="3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spTree>
    <p:extLst>
      <p:ext uri="{BB962C8B-B14F-4D97-AF65-F5344CB8AC3E}">
        <p14:creationId xmlns:p14="http://schemas.microsoft.com/office/powerpoint/2010/main" val="297106106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53" presetClass="entr" presetSubtype="16" fill="hold" nodeType="withEffect">
                                  <p:stCondLst>
                                    <p:cond delay="25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nodeType="withEffect">
                                  <p:stCondLst>
                                    <p:cond delay="100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par>
                                <p:cTn id="28" presetID="53" presetClass="entr" presetSubtype="16" fill="hold" nodeType="withEffect">
                                  <p:stCondLst>
                                    <p:cond delay="1250"/>
                                  </p:stCondLst>
                                  <p:childTnLst>
                                    <p:set>
                                      <p:cBhvr>
                                        <p:cTn id="29" dur="1" fill="hold">
                                          <p:stCondLst>
                                            <p:cond delay="0"/>
                                          </p:stCondLst>
                                        </p:cTn>
                                        <p:tgtEl>
                                          <p:spTgt spid="28"/>
                                        </p:tgtEl>
                                        <p:attrNameLst>
                                          <p:attrName>style.visibility</p:attrName>
                                        </p:attrNameLst>
                                      </p:cBhvr>
                                      <p:to>
                                        <p:strVal val="visible"/>
                                      </p:to>
                                    </p:set>
                                    <p:anim calcmode="lin" valueType="num">
                                      <p:cBhvr>
                                        <p:cTn id="30" dur="500" fill="hold"/>
                                        <p:tgtEl>
                                          <p:spTgt spid="28"/>
                                        </p:tgtEl>
                                        <p:attrNameLst>
                                          <p:attrName>ppt_w</p:attrName>
                                        </p:attrNameLst>
                                      </p:cBhvr>
                                      <p:tavLst>
                                        <p:tav tm="0">
                                          <p:val>
                                            <p:fltVal val="0"/>
                                          </p:val>
                                        </p:tav>
                                        <p:tav tm="100000">
                                          <p:val>
                                            <p:strVal val="#ppt_w"/>
                                          </p:val>
                                        </p:tav>
                                      </p:tavLst>
                                    </p:anim>
                                    <p:anim calcmode="lin" valueType="num">
                                      <p:cBhvr>
                                        <p:cTn id="31" dur="500" fill="hold"/>
                                        <p:tgtEl>
                                          <p:spTgt spid="28"/>
                                        </p:tgtEl>
                                        <p:attrNameLst>
                                          <p:attrName>ppt_h</p:attrName>
                                        </p:attrNameLst>
                                      </p:cBhvr>
                                      <p:tavLst>
                                        <p:tav tm="0">
                                          <p:val>
                                            <p:fltVal val="0"/>
                                          </p:val>
                                        </p:tav>
                                        <p:tav tm="100000">
                                          <p:val>
                                            <p:strVal val="#ppt_h"/>
                                          </p:val>
                                        </p:tav>
                                      </p:tavLst>
                                    </p:anim>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ck Arc 38">
            <a:extLst>
              <a:ext uri="{FF2B5EF4-FFF2-40B4-BE49-F238E27FC236}">
                <a16:creationId xmlns:a16="http://schemas.microsoft.com/office/drawing/2014/main" xmlns="" id="{B1134315-C90E-4B1C-B922-E379F5B2AA6A}"/>
              </a:ext>
            </a:extLst>
          </p:cNvPr>
          <p:cNvSpPr/>
          <p:nvPr/>
        </p:nvSpPr>
        <p:spPr>
          <a:xfrm>
            <a:off x="6866792" y="2802694"/>
            <a:ext cx="2217579" cy="2217579"/>
          </a:xfrm>
          <a:prstGeom prst="blockArc">
            <a:avLst>
              <a:gd name="adj1" fmla="val 10800000"/>
              <a:gd name="adj2" fmla="val 3"/>
              <a:gd name="adj3" fmla="val 15291"/>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3" name="Block Arc 37">
            <a:extLst>
              <a:ext uri="{FF2B5EF4-FFF2-40B4-BE49-F238E27FC236}">
                <a16:creationId xmlns:a16="http://schemas.microsoft.com/office/drawing/2014/main" xmlns="" id="{3A1D9127-9B91-404F-9F44-34921E81A3C9}"/>
              </a:ext>
            </a:extLst>
          </p:cNvPr>
          <p:cNvSpPr/>
          <p:nvPr/>
        </p:nvSpPr>
        <p:spPr>
          <a:xfrm rot="10800000">
            <a:off x="4987260" y="2799812"/>
            <a:ext cx="2217579" cy="2217579"/>
          </a:xfrm>
          <a:prstGeom prst="blockArc">
            <a:avLst>
              <a:gd name="adj1" fmla="val 10800000"/>
              <a:gd name="adj2" fmla="val 3"/>
              <a:gd name="adj3" fmla="val 15291"/>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4" name="Block Arc 36">
            <a:extLst>
              <a:ext uri="{FF2B5EF4-FFF2-40B4-BE49-F238E27FC236}">
                <a16:creationId xmlns:a16="http://schemas.microsoft.com/office/drawing/2014/main" xmlns="" id="{11B10F4C-2650-4E53-8468-3AFBA5EC3AAA}"/>
              </a:ext>
            </a:extLst>
          </p:cNvPr>
          <p:cNvSpPr/>
          <p:nvPr/>
        </p:nvSpPr>
        <p:spPr>
          <a:xfrm>
            <a:off x="3109827" y="2819628"/>
            <a:ext cx="2217579" cy="2217579"/>
          </a:xfrm>
          <a:prstGeom prst="blockArc">
            <a:avLst>
              <a:gd name="adj1" fmla="val 10800000"/>
              <a:gd name="adj2" fmla="val 3"/>
              <a:gd name="adj3" fmla="val 15291"/>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5" name="Block Arc 51">
            <a:extLst>
              <a:ext uri="{FF2B5EF4-FFF2-40B4-BE49-F238E27FC236}">
                <a16:creationId xmlns:a16="http://schemas.microsoft.com/office/drawing/2014/main" xmlns="" id="{91E9FFE5-2BC5-4A72-8314-5ABBB18CD1D3}"/>
              </a:ext>
            </a:extLst>
          </p:cNvPr>
          <p:cNvSpPr/>
          <p:nvPr/>
        </p:nvSpPr>
        <p:spPr>
          <a:xfrm>
            <a:off x="1229242" y="2802694"/>
            <a:ext cx="2217579" cy="2217579"/>
          </a:xfrm>
          <a:prstGeom prst="blockArc">
            <a:avLst>
              <a:gd name="adj1" fmla="val 10800000"/>
              <a:gd name="adj2" fmla="val 3"/>
              <a:gd name="adj3" fmla="val 15291"/>
            </a:avLst>
          </a:prstGeom>
          <a:gradFill>
            <a:gsLst>
              <a:gs pos="0">
                <a:schemeClr val="bg1">
                  <a:alpha val="5000"/>
                </a:schemeClr>
              </a:gs>
              <a:gs pos="100000">
                <a:schemeClr val="accent1">
                  <a:lumMod val="30000"/>
                  <a:lumOff val="70000"/>
                  <a:alpha val="4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6" name="Block Arc 53">
            <a:extLst>
              <a:ext uri="{FF2B5EF4-FFF2-40B4-BE49-F238E27FC236}">
                <a16:creationId xmlns:a16="http://schemas.microsoft.com/office/drawing/2014/main" xmlns="" id="{724C3E5E-6EA1-474D-A602-A1BD45BA256A}"/>
              </a:ext>
            </a:extLst>
          </p:cNvPr>
          <p:cNvSpPr/>
          <p:nvPr/>
        </p:nvSpPr>
        <p:spPr>
          <a:xfrm>
            <a:off x="4987260" y="2802694"/>
            <a:ext cx="2217579" cy="2217579"/>
          </a:xfrm>
          <a:prstGeom prst="blockArc">
            <a:avLst>
              <a:gd name="adj1" fmla="val 10800000"/>
              <a:gd name="adj2" fmla="val 3"/>
              <a:gd name="adj3" fmla="val 15291"/>
            </a:avLst>
          </a:prstGeom>
          <a:gradFill>
            <a:gsLst>
              <a:gs pos="0">
                <a:schemeClr val="bg1">
                  <a:alpha val="5000"/>
                </a:schemeClr>
              </a:gs>
              <a:gs pos="100000">
                <a:schemeClr val="accent1">
                  <a:lumMod val="30000"/>
                  <a:lumOff val="70000"/>
                  <a:alpha val="4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7" name="Block Arc 55">
            <a:extLst>
              <a:ext uri="{FF2B5EF4-FFF2-40B4-BE49-F238E27FC236}">
                <a16:creationId xmlns:a16="http://schemas.microsoft.com/office/drawing/2014/main" xmlns="" id="{106ADE57-C0B5-470C-8DE3-16E9BF0FC7B8}"/>
              </a:ext>
            </a:extLst>
          </p:cNvPr>
          <p:cNvSpPr/>
          <p:nvPr/>
        </p:nvSpPr>
        <p:spPr>
          <a:xfrm>
            <a:off x="8745276" y="2802694"/>
            <a:ext cx="2217579" cy="2217579"/>
          </a:xfrm>
          <a:prstGeom prst="blockArc">
            <a:avLst>
              <a:gd name="adj1" fmla="val 10800000"/>
              <a:gd name="adj2" fmla="val 3"/>
              <a:gd name="adj3" fmla="val 15291"/>
            </a:avLst>
          </a:prstGeom>
          <a:gradFill>
            <a:gsLst>
              <a:gs pos="0">
                <a:schemeClr val="bg1">
                  <a:alpha val="5000"/>
                </a:schemeClr>
              </a:gs>
              <a:gs pos="100000">
                <a:schemeClr val="accent1">
                  <a:lumMod val="30000"/>
                  <a:lumOff val="70000"/>
                  <a:alpha val="4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8" name="Freeform 62">
            <a:extLst>
              <a:ext uri="{FF2B5EF4-FFF2-40B4-BE49-F238E27FC236}">
                <a16:creationId xmlns:a16="http://schemas.microsoft.com/office/drawing/2014/main" xmlns="" id="{B7535015-044D-46E4-A308-3B079025E9A0}"/>
              </a:ext>
            </a:extLst>
          </p:cNvPr>
          <p:cNvSpPr/>
          <p:nvPr/>
        </p:nvSpPr>
        <p:spPr>
          <a:xfrm>
            <a:off x="1693679" y="326713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gradFill>
            <a:gsLst>
              <a:gs pos="0">
                <a:schemeClr val="bg1">
                  <a:alpha val="5000"/>
                </a:schemeClr>
              </a:gs>
              <a:gs pos="100000">
                <a:schemeClr val="accent1">
                  <a:lumMod val="30000"/>
                  <a:lumOff val="70000"/>
                  <a:alpha val="40000"/>
                </a:schemeClr>
              </a:gs>
            </a:gsLst>
            <a:lin ang="810000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altLang="zh-CN" sz="2400" b="1" dirty="0" smtClean="0">
                <a:solidFill>
                  <a:schemeClr val="bg1"/>
                </a:solidFill>
                <a:cs typeface="+mn-ea"/>
                <a:sym typeface="+mn-lt"/>
              </a:rPr>
              <a:t>2019</a:t>
            </a:r>
            <a:endParaRPr lang="en-US" sz="2400" b="1" dirty="0">
              <a:solidFill>
                <a:schemeClr val="bg1"/>
              </a:solidFill>
              <a:cs typeface="+mn-ea"/>
              <a:sym typeface="+mn-lt"/>
            </a:endParaRPr>
          </a:p>
        </p:txBody>
      </p:sp>
      <p:sp>
        <p:nvSpPr>
          <p:cNvPr id="9" name="Freeform 63">
            <a:extLst>
              <a:ext uri="{FF2B5EF4-FFF2-40B4-BE49-F238E27FC236}">
                <a16:creationId xmlns:a16="http://schemas.microsoft.com/office/drawing/2014/main" xmlns="" id="{B6AC3CA7-0DC1-476B-982B-8FB7297DE55D}"/>
              </a:ext>
            </a:extLst>
          </p:cNvPr>
          <p:cNvSpPr/>
          <p:nvPr/>
        </p:nvSpPr>
        <p:spPr>
          <a:xfrm>
            <a:off x="3574264" y="326713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gradFill>
            <a:gsLst>
              <a:gs pos="0">
                <a:schemeClr val="bg1">
                  <a:alpha val="5000"/>
                </a:schemeClr>
              </a:gs>
              <a:gs pos="100000">
                <a:schemeClr val="accent1">
                  <a:lumMod val="30000"/>
                  <a:lumOff val="70000"/>
                  <a:alpha val="40000"/>
                </a:schemeClr>
              </a:gs>
            </a:gsLst>
            <a:lin ang="810000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2400" b="1" dirty="0" smtClean="0">
                <a:solidFill>
                  <a:schemeClr val="bg1"/>
                </a:solidFill>
                <a:cs typeface="+mn-ea"/>
                <a:sym typeface="+mn-lt"/>
              </a:rPr>
              <a:t>2020</a:t>
            </a:r>
            <a:endParaRPr lang="en-US" sz="2400" b="1" dirty="0">
              <a:solidFill>
                <a:schemeClr val="bg1"/>
              </a:solidFill>
              <a:cs typeface="+mn-ea"/>
              <a:sym typeface="+mn-lt"/>
            </a:endParaRPr>
          </a:p>
        </p:txBody>
      </p:sp>
      <p:sp>
        <p:nvSpPr>
          <p:cNvPr id="10" name="Freeform 64">
            <a:extLst>
              <a:ext uri="{FF2B5EF4-FFF2-40B4-BE49-F238E27FC236}">
                <a16:creationId xmlns:a16="http://schemas.microsoft.com/office/drawing/2014/main" xmlns="" id="{BDAE8F02-EC9C-43E2-A6CA-668B6CFAEF52}"/>
              </a:ext>
            </a:extLst>
          </p:cNvPr>
          <p:cNvSpPr/>
          <p:nvPr/>
        </p:nvSpPr>
        <p:spPr>
          <a:xfrm>
            <a:off x="5451697" y="326713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gradFill>
            <a:gsLst>
              <a:gs pos="0">
                <a:schemeClr val="bg1">
                  <a:alpha val="5000"/>
                </a:schemeClr>
              </a:gs>
              <a:gs pos="100000">
                <a:schemeClr val="accent1">
                  <a:lumMod val="30000"/>
                  <a:lumOff val="70000"/>
                  <a:alpha val="40000"/>
                </a:schemeClr>
              </a:gs>
            </a:gsLst>
            <a:lin ang="810000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2400" b="1" dirty="0" smtClean="0">
                <a:solidFill>
                  <a:schemeClr val="bg1"/>
                </a:solidFill>
                <a:cs typeface="+mn-ea"/>
                <a:sym typeface="+mn-lt"/>
              </a:rPr>
              <a:t>2021</a:t>
            </a:r>
            <a:endParaRPr lang="en-US" sz="2400" b="1" dirty="0">
              <a:solidFill>
                <a:schemeClr val="bg1"/>
              </a:solidFill>
              <a:cs typeface="+mn-ea"/>
              <a:sym typeface="+mn-lt"/>
            </a:endParaRPr>
          </a:p>
        </p:txBody>
      </p:sp>
      <p:sp>
        <p:nvSpPr>
          <p:cNvPr id="11" name="Freeform 65">
            <a:extLst>
              <a:ext uri="{FF2B5EF4-FFF2-40B4-BE49-F238E27FC236}">
                <a16:creationId xmlns:a16="http://schemas.microsoft.com/office/drawing/2014/main" xmlns="" id="{BA6C2183-0628-4F25-B47B-AC1C6DD7E8BD}"/>
              </a:ext>
            </a:extLst>
          </p:cNvPr>
          <p:cNvSpPr/>
          <p:nvPr/>
        </p:nvSpPr>
        <p:spPr>
          <a:xfrm>
            <a:off x="7331229" y="326713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gradFill>
            <a:gsLst>
              <a:gs pos="0">
                <a:schemeClr val="bg1">
                  <a:alpha val="5000"/>
                </a:schemeClr>
              </a:gs>
              <a:gs pos="100000">
                <a:schemeClr val="accent1">
                  <a:lumMod val="30000"/>
                  <a:lumOff val="70000"/>
                  <a:alpha val="40000"/>
                </a:schemeClr>
              </a:gs>
            </a:gsLst>
            <a:lin ang="810000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2400" b="1" dirty="0" smtClean="0">
                <a:solidFill>
                  <a:schemeClr val="bg1"/>
                </a:solidFill>
                <a:cs typeface="+mn-ea"/>
                <a:sym typeface="+mn-lt"/>
              </a:rPr>
              <a:t>2022</a:t>
            </a:r>
            <a:endParaRPr lang="en-US" sz="2400" b="1" dirty="0">
              <a:solidFill>
                <a:schemeClr val="bg1"/>
              </a:solidFill>
              <a:cs typeface="+mn-ea"/>
              <a:sym typeface="+mn-lt"/>
            </a:endParaRPr>
          </a:p>
        </p:txBody>
      </p:sp>
      <p:sp>
        <p:nvSpPr>
          <p:cNvPr id="12" name="Freeform 66">
            <a:extLst>
              <a:ext uri="{FF2B5EF4-FFF2-40B4-BE49-F238E27FC236}">
                <a16:creationId xmlns:a16="http://schemas.microsoft.com/office/drawing/2014/main" xmlns="" id="{613BF75F-F1A8-46CC-8322-7050F8F9BF58}"/>
              </a:ext>
            </a:extLst>
          </p:cNvPr>
          <p:cNvSpPr/>
          <p:nvPr/>
        </p:nvSpPr>
        <p:spPr>
          <a:xfrm>
            <a:off x="9209713" y="326713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gradFill>
            <a:gsLst>
              <a:gs pos="0">
                <a:schemeClr val="bg1">
                  <a:alpha val="5000"/>
                </a:schemeClr>
              </a:gs>
              <a:gs pos="100000">
                <a:schemeClr val="accent1">
                  <a:lumMod val="30000"/>
                  <a:lumOff val="70000"/>
                  <a:alpha val="40000"/>
                </a:schemeClr>
              </a:gs>
            </a:gsLst>
            <a:lin ang="810000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2400" b="1" dirty="0" smtClean="0">
                <a:solidFill>
                  <a:schemeClr val="bg1"/>
                </a:solidFill>
                <a:cs typeface="+mn-ea"/>
                <a:sym typeface="+mn-lt"/>
              </a:rPr>
              <a:t>20XX</a:t>
            </a:r>
            <a:endParaRPr lang="en-US" sz="2400" b="1" dirty="0">
              <a:solidFill>
                <a:schemeClr val="bg1"/>
              </a:solidFill>
              <a:cs typeface="+mn-ea"/>
              <a:sym typeface="+mn-lt"/>
            </a:endParaRPr>
          </a:p>
        </p:txBody>
      </p:sp>
      <p:sp>
        <p:nvSpPr>
          <p:cNvPr id="13" name="Block Arc 35">
            <a:extLst>
              <a:ext uri="{FF2B5EF4-FFF2-40B4-BE49-F238E27FC236}">
                <a16:creationId xmlns:a16="http://schemas.microsoft.com/office/drawing/2014/main" xmlns="" id="{EFDA03EE-C8DF-42FB-BCCF-86829AFD5C9B}"/>
              </a:ext>
            </a:extLst>
          </p:cNvPr>
          <p:cNvSpPr/>
          <p:nvPr/>
        </p:nvSpPr>
        <p:spPr>
          <a:xfrm rot="10800000">
            <a:off x="1229242" y="2799810"/>
            <a:ext cx="2217579" cy="2217579"/>
          </a:xfrm>
          <a:prstGeom prst="blockArc">
            <a:avLst>
              <a:gd name="adj1" fmla="val 10800000"/>
              <a:gd name="adj2" fmla="val 3"/>
              <a:gd name="adj3" fmla="val 15291"/>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4" name="Block Arc 52">
            <a:extLst>
              <a:ext uri="{FF2B5EF4-FFF2-40B4-BE49-F238E27FC236}">
                <a16:creationId xmlns:a16="http://schemas.microsoft.com/office/drawing/2014/main" xmlns="" id="{7967A0C3-1B75-4374-838F-510E2D6C60B9}"/>
              </a:ext>
            </a:extLst>
          </p:cNvPr>
          <p:cNvSpPr/>
          <p:nvPr/>
        </p:nvSpPr>
        <p:spPr>
          <a:xfrm rot="10800000">
            <a:off x="3109827" y="2799812"/>
            <a:ext cx="2217579" cy="2217579"/>
          </a:xfrm>
          <a:prstGeom prst="blockArc">
            <a:avLst>
              <a:gd name="adj1" fmla="val 10800000"/>
              <a:gd name="adj2" fmla="val 3"/>
              <a:gd name="adj3" fmla="val 15291"/>
            </a:avLst>
          </a:prstGeom>
          <a:gradFill>
            <a:gsLst>
              <a:gs pos="0">
                <a:schemeClr val="bg1">
                  <a:alpha val="5000"/>
                </a:schemeClr>
              </a:gs>
              <a:gs pos="100000">
                <a:schemeClr val="accent1">
                  <a:lumMod val="30000"/>
                  <a:lumOff val="70000"/>
                  <a:alpha val="4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5" name="Block Arc 39">
            <a:extLst>
              <a:ext uri="{FF2B5EF4-FFF2-40B4-BE49-F238E27FC236}">
                <a16:creationId xmlns:a16="http://schemas.microsoft.com/office/drawing/2014/main" xmlns="" id="{D44CBAA7-05D2-446C-9DC7-6F47A3DE55C9}"/>
              </a:ext>
            </a:extLst>
          </p:cNvPr>
          <p:cNvSpPr/>
          <p:nvPr/>
        </p:nvSpPr>
        <p:spPr>
          <a:xfrm rot="10800000">
            <a:off x="8745276" y="2799812"/>
            <a:ext cx="2217579" cy="2217579"/>
          </a:xfrm>
          <a:prstGeom prst="blockArc">
            <a:avLst>
              <a:gd name="adj1" fmla="val 10800000"/>
              <a:gd name="adj2" fmla="val 3"/>
              <a:gd name="adj3" fmla="val 15291"/>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6" name="Block Arc 54">
            <a:extLst>
              <a:ext uri="{FF2B5EF4-FFF2-40B4-BE49-F238E27FC236}">
                <a16:creationId xmlns:a16="http://schemas.microsoft.com/office/drawing/2014/main" xmlns="" id="{E8826940-2287-4266-835F-1FDA1094142A}"/>
              </a:ext>
            </a:extLst>
          </p:cNvPr>
          <p:cNvSpPr/>
          <p:nvPr/>
        </p:nvSpPr>
        <p:spPr>
          <a:xfrm rot="10800000">
            <a:off x="6866792" y="2799812"/>
            <a:ext cx="2217579" cy="2217579"/>
          </a:xfrm>
          <a:prstGeom prst="blockArc">
            <a:avLst>
              <a:gd name="adj1" fmla="val 10800000"/>
              <a:gd name="adj2" fmla="val 3"/>
              <a:gd name="adj3" fmla="val 15291"/>
            </a:avLst>
          </a:prstGeom>
          <a:gradFill>
            <a:gsLst>
              <a:gs pos="0">
                <a:schemeClr val="bg1">
                  <a:alpha val="5000"/>
                </a:schemeClr>
              </a:gs>
              <a:gs pos="100000">
                <a:schemeClr val="accent1">
                  <a:lumMod val="30000"/>
                  <a:lumOff val="70000"/>
                  <a:alpha val="4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bg1"/>
              </a:solidFill>
              <a:cs typeface="+mn-ea"/>
              <a:sym typeface="+mn-lt"/>
            </a:endParaRPr>
          </a:p>
        </p:txBody>
      </p:sp>
      <p:sp>
        <p:nvSpPr>
          <p:cNvPr id="18" name="TextBox 64">
            <a:extLst>
              <a:ext uri="{FF2B5EF4-FFF2-40B4-BE49-F238E27FC236}">
                <a16:creationId xmlns:a16="http://schemas.microsoft.com/office/drawing/2014/main" xmlns="" id="{79FE34EC-BB3A-4A83-8F60-4F4536EA44C6}"/>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
        <p:nvSpPr>
          <p:cNvPr id="19" name="文本框 18">
            <a:extLst>
              <a:ext uri="{FF2B5EF4-FFF2-40B4-BE49-F238E27FC236}">
                <a16:creationId xmlns:a16="http://schemas.microsoft.com/office/drawing/2014/main" xmlns="" id="{4D284A3E-5F4B-4B43-9DBE-DB8F90898DB7}"/>
              </a:ext>
            </a:extLst>
          </p:cNvPr>
          <p:cNvSpPr txBox="1"/>
          <p:nvPr/>
        </p:nvSpPr>
        <p:spPr>
          <a:xfrm>
            <a:off x="1095821" y="5264114"/>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20" name="文本框 19">
            <a:extLst>
              <a:ext uri="{FF2B5EF4-FFF2-40B4-BE49-F238E27FC236}">
                <a16:creationId xmlns:a16="http://schemas.microsoft.com/office/drawing/2014/main" xmlns="" id="{6F96E905-A2E8-4685-B58A-D7402D31C9B7}"/>
              </a:ext>
            </a:extLst>
          </p:cNvPr>
          <p:cNvSpPr txBox="1"/>
          <p:nvPr/>
        </p:nvSpPr>
        <p:spPr>
          <a:xfrm>
            <a:off x="3131295" y="1864072"/>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21" name="文本框 20">
            <a:extLst>
              <a:ext uri="{FF2B5EF4-FFF2-40B4-BE49-F238E27FC236}">
                <a16:creationId xmlns:a16="http://schemas.microsoft.com/office/drawing/2014/main" xmlns="" id="{C11403B5-D985-4A02-9EF6-62552AD40818}"/>
              </a:ext>
            </a:extLst>
          </p:cNvPr>
          <p:cNvSpPr txBox="1"/>
          <p:nvPr/>
        </p:nvSpPr>
        <p:spPr>
          <a:xfrm>
            <a:off x="4993014" y="5422497"/>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22" name="文本框 21">
            <a:extLst>
              <a:ext uri="{FF2B5EF4-FFF2-40B4-BE49-F238E27FC236}">
                <a16:creationId xmlns:a16="http://schemas.microsoft.com/office/drawing/2014/main" xmlns="" id="{1AD789F8-8A15-4E76-9C57-296653C6ABF3}"/>
              </a:ext>
            </a:extLst>
          </p:cNvPr>
          <p:cNvSpPr txBox="1"/>
          <p:nvPr/>
        </p:nvSpPr>
        <p:spPr>
          <a:xfrm>
            <a:off x="6872546" y="1881665"/>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23" name="文本框 22">
            <a:extLst>
              <a:ext uri="{FF2B5EF4-FFF2-40B4-BE49-F238E27FC236}">
                <a16:creationId xmlns:a16="http://schemas.microsoft.com/office/drawing/2014/main" xmlns="" id="{C5D582D8-529B-45C8-A1A8-4462771DD1B8}"/>
              </a:ext>
            </a:extLst>
          </p:cNvPr>
          <p:cNvSpPr txBox="1"/>
          <p:nvPr/>
        </p:nvSpPr>
        <p:spPr>
          <a:xfrm>
            <a:off x="8884354" y="5422497"/>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Tree>
    <p:extLst>
      <p:ext uri="{BB962C8B-B14F-4D97-AF65-F5344CB8AC3E}">
        <p14:creationId xmlns:p14="http://schemas.microsoft.com/office/powerpoint/2010/main" val="423977932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400"/>
                                        <p:tgtEl>
                                          <p:spTgt spid="5"/>
                                        </p:tgtEl>
                                      </p:cBhvr>
                                    </p:animEffect>
                                  </p:childTnLst>
                                </p:cTn>
                              </p:par>
                            </p:childTnLst>
                          </p:cTn>
                        </p:par>
                        <p:par>
                          <p:cTn id="8" fill="hold">
                            <p:stCondLst>
                              <p:cond delay="4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400"/>
                                        <p:tgtEl>
                                          <p:spTgt spid="1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400"/>
                                        <p:tgtEl>
                                          <p:spTgt spid="6"/>
                                        </p:tgtEl>
                                      </p:cBhvr>
                                    </p:animEffect>
                                  </p:childTnLst>
                                </p:cTn>
                              </p:par>
                            </p:childTnLst>
                          </p:cTn>
                        </p:par>
                        <p:par>
                          <p:cTn id="16" fill="hold">
                            <p:stCondLst>
                              <p:cond delay="12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400"/>
                                        <p:tgtEl>
                                          <p:spTgt spid="16"/>
                                        </p:tgtEl>
                                      </p:cBhvr>
                                    </p:animEffect>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400"/>
                                        <p:tgtEl>
                                          <p:spTgt spid="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400"/>
                                        <p:tgtEl>
                                          <p:spTgt spid="13"/>
                                        </p:tgtEl>
                                      </p:cBhvr>
                                    </p:animEffect>
                                  </p:childTnLst>
                                </p:cTn>
                              </p:par>
                            </p:childTnLst>
                          </p:cTn>
                        </p:par>
                        <p:par>
                          <p:cTn id="28" fill="hold">
                            <p:stCondLst>
                              <p:cond delay="2400"/>
                            </p:stCondLst>
                            <p:childTnLst>
                              <p:par>
                                <p:cTn id="29" presetID="22" presetClass="entr" presetSubtype="8"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400"/>
                                        <p:tgtEl>
                                          <p:spTgt spid="4"/>
                                        </p:tgtEl>
                                      </p:cBhvr>
                                    </p:animEffect>
                                  </p:childTnLst>
                                </p:cTn>
                              </p:par>
                            </p:childTnLst>
                          </p:cTn>
                        </p:par>
                        <p:par>
                          <p:cTn id="32" fill="hold">
                            <p:stCondLst>
                              <p:cond delay="2800"/>
                            </p:stCondLst>
                            <p:childTnLst>
                              <p:par>
                                <p:cTn id="33" presetID="22" presetClass="entr" presetSubtype="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400"/>
                                        <p:tgtEl>
                                          <p:spTgt spid="3"/>
                                        </p:tgtEl>
                                      </p:cBhvr>
                                    </p:animEffect>
                                  </p:childTnLst>
                                </p:cTn>
                              </p:par>
                            </p:childTnLst>
                          </p:cTn>
                        </p:par>
                        <p:par>
                          <p:cTn id="36" fill="hold">
                            <p:stCondLst>
                              <p:cond delay="3200"/>
                            </p:stCondLst>
                            <p:childTnLst>
                              <p:par>
                                <p:cTn id="37" presetID="2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400"/>
                                        <p:tgtEl>
                                          <p:spTgt spid="2"/>
                                        </p:tgtEl>
                                      </p:cBhvr>
                                    </p:animEffect>
                                  </p:childTnLst>
                                </p:cTn>
                              </p:par>
                            </p:childTnLst>
                          </p:cTn>
                        </p:par>
                        <p:par>
                          <p:cTn id="40" fill="hold">
                            <p:stCondLst>
                              <p:cond delay="36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400"/>
                                        <p:tgtEl>
                                          <p:spTgt spid="15"/>
                                        </p:tgtEl>
                                      </p:cBhvr>
                                    </p:animEffect>
                                  </p:childTnLst>
                                </p:cTn>
                              </p:par>
                            </p:childTnLst>
                          </p:cTn>
                        </p:par>
                        <p:par>
                          <p:cTn id="44" fill="hold">
                            <p:stCondLst>
                              <p:cond delay="4000"/>
                            </p:stCondLst>
                            <p:childTnLst>
                              <p:par>
                                <p:cTn id="45" presetID="23" presetClass="entr" presetSubtype="16"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3" presetClass="entr" presetSubtype="16"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childTnLst>
                                </p:cTn>
                              </p:par>
                            </p:childTnLst>
                          </p:cTn>
                        </p:par>
                        <p:par>
                          <p:cTn id="64" fill="hold">
                            <p:stCondLst>
                              <p:cond delay="6000"/>
                            </p:stCondLst>
                            <p:childTnLst>
                              <p:par>
                                <p:cTn id="65" presetID="23" presetClass="entr" presetSubtype="16"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childTnLst>
                                </p:cTn>
                              </p:par>
                            </p:childTnLst>
                          </p:cTn>
                        </p:par>
                        <p:par>
                          <p:cTn id="69" fill="hold">
                            <p:stCondLst>
                              <p:cond delay="6500"/>
                            </p:stCondLst>
                            <p:childTnLst>
                              <p:par>
                                <p:cTn id="70" presetID="1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p:tgtEl>
                                          <p:spTgt spid="19"/>
                                        </p:tgtEl>
                                        <p:attrNameLst>
                                          <p:attrName>ppt_y</p:attrName>
                                        </p:attrNameLst>
                                      </p:cBhvr>
                                      <p:tavLst>
                                        <p:tav tm="0">
                                          <p:val>
                                            <p:strVal val="#ppt_y+#ppt_h*1.125000"/>
                                          </p:val>
                                        </p:tav>
                                        <p:tav tm="100000">
                                          <p:val>
                                            <p:strVal val="#ppt_y"/>
                                          </p:val>
                                        </p:tav>
                                      </p:tavLst>
                                    </p:anim>
                                    <p:animEffect transition="in" filter="wipe(up)">
                                      <p:cBhvr>
                                        <p:cTn id="73" dur="500"/>
                                        <p:tgtEl>
                                          <p:spTgt spid="19"/>
                                        </p:tgtEl>
                                      </p:cBhvr>
                                    </p:animEffect>
                                  </p:childTnLst>
                                </p:cTn>
                              </p:par>
                            </p:childTnLst>
                          </p:cTn>
                        </p:par>
                        <p:par>
                          <p:cTn id="74" fill="hold">
                            <p:stCondLst>
                              <p:cond delay="7000"/>
                            </p:stCondLst>
                            <p:childTnLst>
                              <p:par>
                                <p:cTn id="75" presetID="1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p:tgtEl>
                                          <p:spTgt spid="20"/>
                                        </p:tgtEl>
                                        <p:attrNameLst>
                                          <p:attrName>ppt_y</p:attrName>
                                        </p:attrNameLst>
                                      </p:cBhvr>
                                      <p:tavLst>
                                        <p:tav tm="0">
                                          <p:val>
                                            <p:strVal val="#ppt_y+#ppt_h*1.125000"/>
                                          </p:val>
                                        </p:tav>
                                        <p:tav tm="100000">
                                          <p:val>
                                            <p:strVal val="#ppt_y"/>
                                          </p:val>
                                        </p:tav>
                                      </p:tavLst>
                                    </p:anim>
                                    <p:animEffect transition="in" filter="wipe(up)">
                                      <p:cBhvr>
                                        <p:cTn id="78" dur="500"/>
                                        <p:tgtEl>
                                          <p:spTgt spid="20"/>
                                        </p:tgtEl>
                                      </p:cBhvr>
                                    </p:animEffect>
                                  </p:childTnLst>
                                </p:cTn>
                              </p:par>
                            </p:childTnLst>
                          </p:cTn>
                        </p:par>
                        <p:par>
                          <p:cTn id="79" fill="hold">
                            <p:stCondLst>
                              <p:cond delay="7500"/>
                            </p:stCondLst>
                            <p:childTnLst>
                              <p:par>
                                <p:cTn id="80" presetID="12" presetClass="entr" presetSubtype="4"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p:tgtEl>
                                          <p:spTgt spid="21"/>
                                        </p:tgtEl>
                                        <p:attrNameLst>
                                          <p:attrName>ppt_y</p:attrName>
                                        </p:attrNameLst>
                                      </p:cBhvr>
                                      <p:tavLst>
                                        <p:tav tm="0">
                                          <p:val>
                                            <p:strVal val="#ppt_y+#ppt_h*1.125000"/>
                                          </p:val>
                                        </p:tav>
                                        <p:tav tm="100000">
                                          <p:val>
                                            <p:strVal val="#ppt_y"/>
                                          </p:val>
                                        </p:tav>
                                      </p:tavLst>
                                    </p:anim>
                                    <p:animEffect transition="in" filter="wipe(up)">
                                      <p:cBhvr>
                                        <p:cTn id="83" dur="500"/>
                                        <p:tgtEl>
                                          <p:spTgt spid="21"/>
                                        </p:tgtEl>
                                      </p:cBhvr>
                                    </p:animEffect>
                                  </p:childTnLst>
                                </p:cTn>
                              </p:par>
                            </p:childTnLst>
                          </p:cTn>
                        </p:par>
                        <p:par>
                          <p:cTn id="84" fill="hold">
                            <p:stCondLst>
                              <p:cond delay="8000"/>
                            </p:stCondLst>
                            <p:childTnLst>
                              <p:par>
                                <p:cTn id="85" presetID="12" presetClass="entr" presetSubtype="4"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p:tgtEl>
                                          <p:spTgt spid="22"/>
                                        </p:tgtEl>
                                        <p:attrNameLst>
                                          <p:attrName>ppt_y</p:attrName>
                                        </p:attrNameLst>
                                      </p:cBhvr>
                                      <p:tavLst>
                                        <p:tav tm="0">
                                          <p:val>
                                            <p:strVal val="#ppt_y+#ppt_h*1.125000"/>
                                          </p:val>
                                        </p:tav>
                                        <p:tav tm="100000">
                                          <p:val>
                                            <p:strVal val="#ppt_y"/>
                                          </p:val>
                                        </p:tav>
                                      </p:tavLst>
                                    </p:anim>
                                    <p:animEffect transition="in" filter="wipe(up)">
                                      <p:cBhvr>
                                        <p:cTn id="88" dur="500"/>
                                        <p:tgtEl>
                                          <p:spTgt spid="22"/>
                                        </p:tgtEl>
                                      </p:cBhvr>
                                    </p:animEffect>
                                  </p:childTnLst>
                                </p:cTn>
                              </p:par>
                            </p:childTnLst>
                          </p:cTn>
                        </p:par>
                        <p:par>
                          <p:cTn id="89" fill="hold">
                            <p:stCondLst>
                              <p:cond delay="8500"/>
                            </p:stCondLst>
                            <p:childTnLst>
                              <p:par>
                                <p:cTn id="90" presetID="12" presetClass="entr" presetSubtype="4"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p:tgtEl>
                                          <p:spTgt spid="23"/>
                                        </p:tgtEl>
                                        <p:attrNameLst>
                                          <p:attrName>ppt_y</p:attrName>
                                        </p:attrNameLst>
                                      </p:cBhvr>
                                      <p:tavLst>
                                        <p:tav tm="0">
                                          <p:val>
                                            <p:strVal val="#ppt_y+#ppt_h*1.125000"/>
                                          </p:val>
                                        </p:tav>
                                        <p:tav tm="100000">
                                          <p:val>
                                            <p:strVal val="#ppt_y"/>
                                          </p:val>
                                        </p:tav>
                                      </p:tavLst>
                                    </p:anim>
                                    <p:animEffect transition="in" filter="wipe(up)">
                                      <p:cBhvr>
                                        <p:cTn id="9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bldLvl="0"/>
      <p:bldP spid="20" grpId="0" bldLvl="0"/>
      <p:bldP spid="21" grpId="0" bldLvl="0"/>
      <p:bldP spid="22" grpId="0" bldLvl="0"/>
      <p:bldP spid="23"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D8767E6B-730E-4AF0-BB80-FDBA562EC6C8}"/>
              </a:ext>
            </a:extLst>
          </p:cNvPr>
          <p:cNvGrpSpPr/>
          <p:nvPr/>
        </p:nvGrpSpPr>
        <p:grpSpPr>
          <a:xfrm>
            <a:off x="1100017" y="1980986"/>
            <a:ext cx="10124405" cy="2896027"/>
            <a:chOff x="1604615" y="4725199"/>
            <a:chExt cx="21135717" cy="6045750"/>
          </a:xfrm>
        </p:grpSpPr>
        <p:grpSp>
          <p:nvGrpSpPr>
            <p:cNvPr id="3" name="Group 92">
              <a:extLst>
                <a:ext uri="{FF2B5EF4-FFF2-40B4-BE49-F238E27FC236}">
                  <a16:creationId xmlns:a16="http://schemas.microsoft.com/office/drawing/2014/main" xmlns="" id="{1B2A8058-FFB4-4FA7-9878-22E3C61FCBBB}"/>
                </a:ext>
              </a:extLst>
            </p:cNvPr>
            <p:cNvGrpSpPr/>
            <p:nvPr/>
          </p:nvGrpSpPr>
          <p:grpSpPr>
            <a:xfrm>
              <a:off x="17422312" y="4725199"/>
              <a:ext cx="5318020" cy="6045750"/>
              <a:chOff x="684972" y="1809750"/>
              <a:chExt cx="1809750" cy="2057400"/>
            </a:xfrm>
          </p:grpSpPr>
          <p:sp>
            <p:nvSpPr>
              <p:cNvPr id="44" name="Rectangle 61">
                <a:extLst>
                  <a:ext uri="{FF2B5EF4-FFF2-40B4-BE49-F238E27FC236}">
                    <a16:creationId xmlns:a16="http://schemas.microsoft.com/office/drawing/2014/main" xmlns="" id="{C6BE7658-8CAD-4642-950B-2B7C9030CC47}"/>
                  </a:ext>
                </a:extLst>
              </p:cNvPr>
              <p:cNvSpPr/>
              <p:nvPr/>
            </p:nvSpPr>
            <p:spPr bwMode="auto">
              <a:xfrm rot="5400000" flipV="1">
                <a:off x="789747" y="1704975"/>
                <a:ext cx="1600200" cy="1809750"/>
              </a:xfrm>
              <a:prstGeom prst="rect">
                <a:avLst/>
              </a:prstGeom>
              <a:gradFill>
                <a:gsLst>
                  <a:gs pos="0">
                    <a:schemeClr val="bg1">
                      <a:alpha val="5000"/>
                    </a:schemeClr>
                  </a:gs>
                  <a:gs pos="100000">
                    <a:schemeClr val="accent1">
                      <a:lumMod val="30000"/>
                      <a:lumOff val="70000"/>
                      <a:alpha val="40000"/>
                    </a:schemeClr>
                  </a:gs>
                </a:gsLst>
                <a:lin ang="8100000" scaled="0"/>
              </a:gra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dirty="0">
                  <a:solidFill>
                    <a:schemeClr val="bg1"/>
                  </a:solidFill>
                  <a:cs typeface="+mn-ea"/>
                  <a:sym typeface="+mn-lt"/>
                </a:endParaRPr>
              </a:p>
            </p:txBody>
          </p:sp>
          <p:sp>
            <p:nvSpPr>
              <p:cNvPr id="45" name="Right Triangle 62">
                <a:extLst>
                  <a:ext uri="{FF2B5EF4-FFF2-40B4-BE49-F238E27FC236}">
                    <a16:creationId xmlns:a16="http://schemas.microsoft.com/office/drawing/2014/main" xmlns="" id="{22AC58DB-53A8-4585-A989-3E903FCAAFE3}"/>
                  </a:ext>
                </a:extLst>
              </p:cNvPr>
              <p:cNvSpPr/>
              <p:nvPr/>
            </p:nvSpPr>
            <p:spPr bwMode="auto">
              <a:xfrm rot="5400000">
                <a:off x="1980372" y="3352800"/>
                <a:ext cx="457200" cy="571500"/>
              </a:xfrm>
              <a:prstGeom prst="rtTriangle">
                <a:avLst/>
              </a:prstGeom>
              <a:solidFill>
                <a:srgbClr val="FFFFFF">
                  <a:alpha val="40000"/>
                </a:srgbClr>
              </a:soli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a:solidFill>
                    <a:schemeClr val="bg1"/>
                  </a:solidFill>
                  <a:cs typeface="+mn-ea"/>
                  <a:sym typeface="+mn-lt"/>
                </a:endParaRPr>
              </a:p>
            </p:txBody>
          </p:sp>
        </p:grpSp>
        <p:sp>
          <p:nvSpPr>
            <p:cNvPr id="4" name="Text Placeholder 3">
              <a:extLst>
                <a:ext uri="{FF2B5EF4-FFF2-40B4-BE49-F238E27FC236}">
                  <a16:creationId xmlns:a16="http://schemas.microsoft.com/office/drawing/2014/main" xmlns="" id="{CFC44A79-7E5E-4B90-8223-015F523AA911}"/>
                </a:ext>
              </a:extLst>
            </p:cNvPr>
            <p:cNvSpPr txBox="1">
              <a:spLocks/>
            </p:cNvSpPr>
            <p:nvPr/>
          </p:nvSpPr>
          <p:spPr>
            <a:xfrm>
              <a:off x="18099059" y="7134759"/>
              <a:ext cx="3964536" cy="197894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grpSp>
          <p:nvGrpSpPr>
            <p:cNvPr id="5" name="Group 85">
              <a:extLst>
                <a:ext uri="{FF2B5EF4-FFF2-40B4-BE49-F238E27FC236}">
                  <a16:creationId xmlns:a16="http://schemas.microsoft.com/office/drawing/2014/main" xmlns="" id="{E953A47D-6764-40D6-AE3A-419B2D194404}"/>
                </a:ext>
              </a:extLst>
            </p:cNvPr>
            <p:cNvGrpSpPr/>
            <p:nvPr/>
          </p:nvGrpSpPr>
          <p:grpSpPr>
            <a:xfrm>
              <a:off x="12155384" y="4725199"/>
              <a:ext cx="5318020" cy="6045750"/>
              <a:chOff x="684972" y="1809750"/>
              <a:chExt cx="1809750" cy="2057400"/>
            </a:xfrm>
          </p:grpSpPr>
          <p:sp>
            <p:nvSpPr>
              <p:cNvPr id="42" name="Rectangle 89">
                <a:extLst>
                  <a:ext uri="{FF2B5EF4-FFF2-40B4-BE49-F238E27FC236}">
                    <a16:creationId xmlns:a16="http://schemas.microsoft.com/office/drawing/2014/main" xmlns="" id="{4B47EB28-F12B-4840-9A01-0E4E57A568FB}"/>
                  </a:ext>
                </a:extLst>
              </p:cNvPr>
              <p:cNvSpPr/>
              <p:nvPr/>
            </p:nvSpPr>
            <p:spPr bwMode="auto">
              <a:xfrm rot="5400000" flipV="1">
                <a:off x="789747" y="1704975"/>
                <a:ext cx="1600200" cy="1809750"/>
              </a:xfrm>
              <a:prstGeom prst="rect">
                <a:avLst/>
              </a:prstGeom>
              <a:gradFill>
                <a:gsLst>
                  <a:gs pos="0">
                    <a:schemeClr val="bg1">
                      <a:alpha val="5000"/>
                    </a:schemeClr>
                  </a:gs>
                  <a:gs pos="100000">
                    <a:schemeClr val="accent1">
                      <a:lumMod val="30000"/>
                      <a:lumOff val="70000"/>
                      <a:alpha val="40000"/>
                    </a:schemeClr>
                  </a:gs>
                </a:gsLst>
                <a:lin ang="8100000" scaled="0"/>
              </a:gra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dirty="0">
                  <a:solidFill>
                    <a:schemeClr val="bg1"/>
                  </a:solidFill>
                  <a:cs typeface="+mn-ea"/>
                  <a:sym typeface="+mn-lt"/>
                </a:endParaRPr>
              </a:p>
            </p:txBody>
          </p:sp>
          <p:sp>
            <p:nvSpPr>
              <p:cNvPr id="43" name="Right Triangle 90">
                <a:extLst>
                  <a:ext uri="{FF2B5EF4-FFF2-40B4-BE49-F238E27FC236}">
                    <a16:creationId xmlns:a16="http://schemas.microsoft.com/office/drawing/2014/main" xmlns="" id="{C9DFC42A-2D9D-442E-ACAF-6E967A3AB554}"/>
                  </a:ext>
                </a:extLst>
              </p:cNvPr>
              <p:cNvSpPr/>
              <p:nvPr/>
            </p:nvSpPr>
            <p:spPr bwMode="auto">
              <a:xfrm rot="5400000">
                <a:off x="1980372" y="3352800"/>
                <a:ext cx="457200" cy="571500"/>
              </a:xfrm>
              <a:prstGeom prst="rtTriangle">
                <a:avLst/>
              </a:prstGeom>
              <a:solidFill>
                <a:srgbClr val="FFFFFF">
                  <a:alpha val="40000"/>
                </a:srgbClr>
              </a:soli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a:solidFill>
                    <a:schemeClr val="bg1"/>
                  </a:solidFill>
                  <a:cs typeface="+mn-ea"/>
                  <a:sym typeface="+mn-lt"/>
                </a:endParaRPr>
              </a:p>
            </p:txBody>
          </p:sp>
        </p:grpSp>
        <p:sp>
          <p:nvSpPr>
            <p:cNvPr id="6" name="Text Placeholder 3">
              <a:extLst>
                <a:ext uri="{FF2B5EF4-FFF2-40B4-BE49-F238E27FC236}">
                  <a16:creationId xmlns:a16="http://schemas.microsoft.com/office/drawing/2014/main" xmlns="" id="{8C81B2BA-B34A-40DF-92BD-B09F98CFA93C}"/>
                </a:ext>
              </a:extLst>
            </p:cNvPr>
            <p:cNvSpPr txBox="1">
              <a:spLocks/>
            </p:cNvSpPr>
            <p:nvPr/>
          </p:nvSpPr>
          <p:spPr>
            <a:xfrm>
              <a:off x="12832129" y="7134759"/>
              <a:ext cx="3964536" cy="197894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41" name="Freeform 38">
              <a:extLst>
                <a:ext uri="{FF2B5EF4-FFF2-40B4-BE49-F238E27FC236}">
                  <a16:creationId xmlns:a16="http://schemas.microsoft.com/office/drawing/2014/main" xmlns="" id="{E9839486-1EFD-4D23-958E-E2C95C36E689}"/>
                </a:ext>
              </a:extLst>
            </p:cNvPr>
            <p:cNvSpPr>
              <a:spLocks noEditPoints="1"/>
            </p:cNvSpPr>
            <p:nvPr/>
          </p:nvSpPr>
          <p:spPr bwMode="auto">
            <a:xfrm rot="16200000">
              <a:off x="16957124" y="6731927"/>
              <a:ext cx="816803" cy="816801"/>
            </a:xfrm>
            <a:custGeom>
              <a:avLst/>
              <a:gdLst/>
              <a:ahLst/>
              <a:cxnLst>
                <a:cxn ang="0">
                  <a:pos x="31" y="62"/>
                </a:cxn>
                <a:cxn ang="0">
                  <a:pos x="0" y="31"/>
                </a:cxn>
                <a:cxn ang="0">
                  <a:pos x="31" y="0"/>
                </a:cxn>
                <a:cxn ang="0">
                  <a:pos x="62" y="31"/>
                </a:cxn>
                <a:cxn ang="0">
                  <a:pos x="31" y="62"/>
                </a:cxn>
                <a:cxn ang="0">
                  <a:pos x="51" y="30"/>
                </a:cxn>
                <a:cxn ang="0">
                  <a:pos x="48" y="26"/>
                </a:cxn>
                <a:cxn ang="0">
                  <a:pos x="46" y="25"/>
                </a:cxn>
                <a:cxn ang="0">
                  <a:pos x="44" y="26"/>
                </a:cxn>
                <a:cxn ang="0">
                  <a:pos x="36" y="33"/>
                </a:cxn>
                <a:cxn ang="0">
                  <a:pos x="36" y="13"/>
                </a:cxn>
                <a:cxn ang="0">
                  <a:pos x="34" y="11"/>
                </a:cxn>
                <a:cxn ang="0">
                  <a:pos x="29" y="11"/>
                </a:cxn>
                <a:cxn ang="0">
                  <a:pos x="26" y="13"/>
                </a:cxn>
                <a:cxn ang="0">
                  <a:pos x="26" y="33"/>
                </a:cxn>
                <a:cxn ang="0">
                  <a:pos x="19" y="26"/>
                </a:cxn>
                <a:cxn ang="0">
                  <a:pos x="17" y="25"/>
                </a:cxn>
                <a:cxn ang="0">
                  <a:pos x="15" y="26"/>
                </a:cxn>
                <a:cxn ang="0">
                  <a:pos x="11" y="30"/>
                </a:cxn>
                <a:cxn ang="0">
                  <a:pos x="11" y="31"/>
                </a:cxn>
                <a:cxn ang="0">
                  <a:pos x="11" y="33"/>
                </a:cxn>
                <a:cxn ang="0">
                  <a:pos x="26" y="48"/>
                </a:cxn>
                <a:cxn ang="0">
                  <a:pos x="30" y="51"/>
                </a:cxn>
                <a:cxn ang="0">
                  <a:pos x="31" y="52"/>
                </a:cxn>
                <a:cxn ang="0">
                  <a:pos x="33" y="51"/>
                </a:cxn>
                <a:cxn ang="0">
                  <a:pos x="37" y="48"/>
                </a:cxn>
                <a:cxn ang="0">
                  <a:pos x="51" y="33"/>
                </a:cxn>
                <a:cxn ang="0">
                  <a:pos x="52" y="31"/>
                </a:cxn>
                <a:cxn ang="0">
                  <a:pos x="51" y="30"/>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gradFill>
              <a:gsLst>
                <a:gs pos="100000">
                  <a:srgbClr val="236BCC">
                    <a:alpha val="80000"/>
                  </a:srgbClr>
                </a:gs>
                <a:gs pos="0">
                  <a:srgbClr val="90D5F4"/>
                </a:gs>
              </a:gsLst>
              <a:lin ang="2700000" scaled="0"/>
            </a:gradFill>
            <a:ln w="9525">
              <a:noFill/>
              <a:round/>
              <a:headEnd/>
              <a:tailEnd/>
            </a:ln>
          </p:spPr>
          <p:txBody>
            <a:bodyPr vert="horz" wrap="square" lIns="243840" tIns="121920" rIns="243840" bIns="121920" numCol="1" anchor="t" anchorCtr="0" compatLnSpc="1">
              <a:prstTxWarp prst="textNoShape">
                <a:avLst/>
              </a:prstTxWarp>
            </a:bodyPr>
            <a:lstStyle/>
            <a:p>
              <a:endParaRPr lang="en-US" sz="4400">
                <a:solidFill>
                  <a:schemeClr val="bg1"/>
                </a:solidFill>
                <a:cs typeface="+mn-ea"/>
                <a:sym typeface="+mn-lt"/>
              </a:endParaRPr>
            </a:p>
          </p:txBody>
        </p:sp>
        <p:grpSp>
          <p:nvGrpSpPr>
            <p:cNvPr id="8" name="Group 78">
              <a:extLst>
                <a:ext uri="{FF2B5EF4-FFF2-40B4-BE49-F238E27FC236}">
                  <a16:creationId xmlns:a16="http://schemas.microsoft.com/office/drawing/2014/main" xmlns="" id="{D1863098-363F-4649-8242-50A1CB2598C7}"/>
                </a:ext>
              </a:extLst>
            </p:cNvPr>
            <p:cNvGrpSpPr/>
            <p:nvPr/>
          </p:nvGrpSpPr>
          <p:grpSpPr>
            <a:xfrm>
              <a:off x="6844835" y="4725199"/>
              <a:ext cx="5318022" cy="6045750"/>
              <a:chOff x="684972" y="1809750"/>
              <a:chExt cx="1809750" cy="2057400"/>
            </a:xfrm>
          </p:grpSpPr>
          <p:sp>
            <p:nvSpPr>
              <p:cNvPr id="38" name="Rectangle 72">
                <a:extLst>
                  <a:ext uri="{FF2B5EF4-FFF2-40B4-BE49-F238E27FC236}">
                    <a16:creationId xmlns:a16="http://schemas.microsoft.com/office/drawing/2014/main" xmlns="" id="{EFC795E7-1162-4964-A321-9B8171D3ABAD}"/>
                  </a:ext>
                </a:extLst>
              </p:cNvPr>
              <p:cNvSpPr/>
              <p:nvPr/>
            </p:nvSpPr>
            <p:spPr bwMode="auto">
              <a:xfrm rot="5400000" flipV="1">
                <a:off x="789747" y="1704975"/>
                <a:ext cx="1600200" cy="1809750"/>
              </a:xfrm>
              <a:prstGeom prst="rect">
                <a:avLst/>
              </a:prstGeom>
              <a:gradFill>
                <a:gsLst>
                  <a:gs pos="0">
                    <a:schemeClr val="bg1">
                      <a:alpha val="5000"/>
                    </a:schemeClr>
                  </a:gs>
                  <a:gs pos="100000">
                    <a:schemeClr val="accent1">
                      <a:lumMod val="30000"/>
                      <a:lumOff val="70000"/>
                      <a:alpha val="40000"/>
                    </a:schemeClr>
                  </a:gs>
                </a:gsLst>
                <a:lin ang="8100000" scaled="0"/>
              </a:gra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dirty="0">
                  <a:solidFill>
                    <a:schemeClr val="bg1"/>
                  </a:solidFill>
                  <a:cs typeface="+mn-ea"/>
                  <a:sym typeface="+mn-lt"/>
                </a:endParaRPr>
              </a:p>
            </p:txBody>
          </p:sp>
          <p:sp>
            <p:nvSpPr>
              <p:cNvPr id="39" name="Right Triangle 73">
                <a:extLst>
                  <a:ext uri="{FF2B5EF4-FFF2-40B4-BE49-F238E27FC236}">
                    <a16:creationId xmlns:a16="http://schemas.microsoft.com/office/drawing/2014/main" xmlns="" id="{254352DE-5919-4501-BEBD-CA65B8A8076D}"/>
                  </a:ext>
                </a:extLst>
              </p:cNvPr>
              <p:cNvSpPr/>
              <p:nvPr/>
            </p:nvSpPr>
            <p:spPr bwMode="auto">
              <a:xfrm rot="5400000">
                <a:off x="1980372" y="3352800"/>
                <a:ext cx="457200" cy="571500"/>
              </a:xfrm>
              <a:prstGeom prst="rtTriangle">
                <a:avLst/>
              </a:prstGeom>
              <a:solidFill>
                <a:srgbClr val="FFFFFF">
                  <a:alpha val="40000"/>
                </a:srgbClr>
              </a:soli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a:solidFill>
                    <a:schemeClr val="bg1"/>
                  </a:solidFill>
                  <a:cs typeface="+mn-ea"/>
                  <a:sym typeface="+mn-lt"/>
                </a:endParaRPr>
              </a:p>
            </p:txBody>
          </p:sp>
        </p:grpSp>
        <p:sp>
          <p:nvSpPr>
            <p:cNvPr id="9" name="Text Placeholder 3">
              <a:extLst>
                <a:ext uri="{FF2B5EF4-FFF2-40B4-BE49-F238E27FC236}">
                  <a16:creationId xmlns:a16="http://schemas.microsoft.com/office/drawing/2014/main" xmlns="" id="{DE687511-D482-49C0-A63D-6760F684051B}"/>
                </a:ext>
              </a:extLst>
            </p:cNvPr>
            <p:cNvSpPr txBox="1">
              <a:spLocks/>
            </p:cNvSpPr>
            <p:nvPr/>
          </p:nvSpPr>
          <p:spPr>
            <a:xfrm>
              <a:off x="7521579" y="7134759"/>
              <a:ext cx="3964536" cy="197894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sp>
          <p:nvSpPr>
            <p:cNvPr id="37" name="Freeform 38">
              <a:extLst>
                <a:ext uri="{FF2B5EF4-FFF2-40B4-BE49-F238E27FC236}">
                  <a16:creationId xmlns:a16="http://schemas.microsoft.com/office/drawing/2014/main" xmlns="" id="{7E1267D5-343E-4C55-BB05-F2C2FDAE67BA}"/>
                </a:ext>
              </a:extLst>
            </p:cNvPr>
            <p:cNvSpPr>
              <a:spLocks noEditPoints="1"/>
            </p:cNvSpPr>
            <p:nvPr/>
          </p:nvSpPr>
          <p:spPr bwMode="auto">
            <a:xfrm rot="16200000">
              <a:off x="11754455" y="6731927"/>
              <a:ext cx="816803" cy="816803"/>
            </a:xfrm>
            <a:custGeom>
              <a:avLst/>
              <a:gdLst/>
              <a:ahLst/>
              <a:cxnLst>
                <a:cxn ang="0">
                  <a:pos x="31" y="62"/>
                </a:cxn>
                <a:cxn ang="0">
                  <a:pos x="0" y="31"/>
                </a:cxn>
                <a:cxn ang="0">
                  <a:pos x="31" y="0"/>
                </a:cxn>
                <a:cxn ang="0">
                  <a:pos x="62" y="31"/>
                </a:cxn>
                <a:cxn ang="0">
                  <a:pos x="31" y="62"/>
                </a:cxn>
                <a:cxn ang="0">
                  <a:pos x="51" y="30"/>
                </a:cxn>
                <a:cxn ang="0">
                  <a:pos x="48" y="26"/>
                </a:cxn>
                <a:cxn ang="0">
                  <a:pos x="46" y="25"/>
                </a:cxn>
                <a:cxn ang="0">
                  <a:pos x="44" y="26"/>
                </a:cxn>
                <a:cxn ang="0">
                  <a:pos x="36" y="33"/>
                </a:cxn>
                <a:cxn ang="0">
                  <a:pos x="36" y="13"/>
                </a:cxn>
                <a:cxn ang="0">
                  <a:pos x="34" y="11"/>
                </a:cxn>
                <a:cxn ang="0">
                  <a:pos x="29" y="11"/>
                </a:cxn>
                <a:cxn ang="0">
                  <a:pos x="26" y="13"/>
                </a:cxn>
                <a:cxn ang="0">
                  <a:pos x="26" y="33"/>
                </a:cxn>
                <a:cxn ang="0">
                  <a:pos x="19" y="26"/>
                </a:cxn>
                <a:cxn ang="0">
                  <a:pos x="17" y="25"/>
                </a:cxn>
                <a:cxn ang="0">
                  <a:pos x="15" y="26"/>
                </a:cxn>
                <a:cxn ang="0">
                  <a:pos x="11" y="30"/>
                </a:cxn>
                <a:cxn ang="0">
                  <a:pos x="11" y="31"/>
                </a:cxn>
                <a:cxn ang="0">
                  <a:pos x="11" y="33"/>
                </a:cxn>
                <a:cxn ang="0">
                  <a:pos x="26" y="48"/>
                </a:cxn>
                <a:cxn ang="0">
                  <a:pos x="30" y="51"/>
                </a:cxn>
                <a:cxn ang="0">
                  <a:pos x="31" y="52"/>
                </a:cxn>
                <a:cxn ang="0">
                  <a:pos x="33" y="51"/>
                </a:cxn>
                <a:cxn ang="0">
                  <a:pos x="37" y="48"/>
                </a:cxn>
                <a:cxn ang="0">
                  <a:pos x="51" y="33"/>
                </a:cxn>
                <a:cxn ang="0">
                  <a:pos x="52" y="31"/>
                </a:cxn>
                <a:cxn ang="0">
                  <a:pos x="51" y="30"/>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gradFill>
              <a:gsLst>
                <a:gs pos="100000">
                  <a:srgbClr val="236BCC">
                    <a:alpha val="80000"/>
                  </a:srgbClr>
                </a:gs>
                <a:gs pos="0">
                  <a:srgbClr val="90D5F4"/>
                </a:gs>
              </a:gsLst>
              <a:lin ang="2700000" scaled="0"/>
            </a:gradFill>
            <a:ln w="9525">
              <a:noFill/>
              <a:round/>
              <a:headEnd/>
              <a:tailEnd/>
            </a:ln>
          </p:spPr>
          <p:txBody>
            <a:bodyPr vert="horz" wrap="square" lIns="243840" tIns="121920" rIns="243840" bIns="121920" numCol="1" anchor="t" anchorCtr="0" compatLnSpc="1">
              <a:prstTxWarp prst="textNoShape">
                <a:avLst/>
              </a:prstTxWarp>
            </a:bodyPr>
            <a:lstStyle/>
            <a:p>
              <a:endParaRPr lang="en-US" sz="4400">
                <a:solidFill>
                  <a:schemeClr val="bg1"/>
                </a:solidFill>
                <a:cs typeface="+mn-ea"/>
                <a:sym typeface="+mn-lt"/>
              </a:endParaRPr>
            </a:p>
          </p:txBody>
        </p:sp>
        <p:grpSp>
          <p:nvGrpSpPr>
            <p:cNvPr id="11" name="Group 77">
              <a:extLst>
                <a:ext uri="{FF2B5EF4-FFF2-40B4-BE49-F238E27FC236}">
                  <a16:creationId xmlns:a16="http://schemas.microsoft.com/office/drawing/2014/main" xmlns="" id="{D09E3F56-E36C-4D18-BB54-66E8C0A9BB07}"/>
                </a:ext>
              </a:extLst>
            </p:cNvPr>
            <p:cNvGrpSpPr/>
            <p:nvPr/>
          </p:nvGrpSpPr>
          <p:grpSpPr>
            <a:xfrm>
              <a:off x="1604615" y="4725199"/>
              <a:ext cx="5318022" cy="6045750"/>
              <a:chOff x="684972" y="1809750"/>
              <a:chExt cx="1809750" cy="2057400"/>
            </a:xfrm>
          </p:grpSpPr>
          <p:sp>
            <p:nvSpPr>
              <p:cNvPr id="34" name="Rectangle 53">
                <a:extLst>
                  <a:ext uri="{FF2B5EF4-FFF2-40B4-BE49-F238E27FC236}">
                    <a16:creationId xmlns:a16="http://schemas.microsoft.com/office/drawing/2014/main" xmlns="" id="{5E648FD5-9003-4691-8E14-2B43BF26F063}"/>
                  </a:ext>
                </a:extLst>
              </p:cNvPr>
              <p:cNvSpPr/>
              <p:nvPr/>
            </p:nvSpPr>
            <p:spPr bwMode="auto">
              <a:xfrm rot="5400000" flipV="1">
                <a:off x="789747" y="1704975"/>
                <a:ext cx="1600200" cy="1809750"/>
              </a:xfrm>
              <a:prstGeom prst="rect">
                <a:avLst/>
              </a:prstGeom>
              <a:gradFill>
                <a:gsLst>
                  <a:gs pos="0">
                    <a:schemeClr val="bg1">
                      <a:alpha val="5000"/>
                    </a:schemeClr>
                  </a:gs>
                  <a:gs pos="100000">
                    <a:schemeClr val="accent1">
                      <a:lumMod val="30000"/>
                      <a:lumOff val="70000"/>
                      <a:alpha val="40000"/>
                    </a:schemeClr>
                  </a:gs>
                </a:gsLst>
                <a:lin ang="8100000" scaled="0"/>
              </a:gra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dirty="0">
                  <a:solidFill>
                    <a:schemeClr val="bg1"/>
                  </a:solidFill>
                  <a:cs typeface="+mn-ea"/>
                  <a:sym typeface="+mn-lt"/>
                </a:endParaRPr>
              </a:p>
            </p:txBody>
          </p:sp>
          <p:sp>
            <p:nvSpPr>
              <p:cNvPr id="35" name="Right Triangle 54">
                <a:extLst>
                  <a:ext uri="{FF2B5EF4-FFF2-40B4-BE49-F238E27FC236}">
                    <a16:creationId xmlns:a16="http://schemas.microsoft.com/office/drawing/2014/main" xmlns="" id="{81118A69-2C3A-4384-B92E-8CF9D52488DD}"/>
                  </a:ext>
                </a:extLst>
              </p:cNvPr>
              <p:cNvSpPr/>
              <p:nvPr/>
            </p:nvSpPr>
            <p:spPr bwMode="auto">
              <a:xfrm rot="5400000">
                <a:off x="1980372" y="3352800"/>
                <a:ext cx="457200" cy="571500"/>
              </a:xfrm>
              <a:prstGeom prst="rtTriangle">
                <a:avLst/>
              </a:prstGeom>
              <a:solidFill>
                <a:srgbClr val="FFFFFF">
                  <a:alpha val="40000"/>
                </a:srgbClr>
              </a:solidFill>
              <a:ln w="9525">
                <a:noFill/>
                <a:round/>
                <a:headEnd/>
                <a:tailEnd/>
              </a:ln>
            </p:spPr>
            <p:txBody>
              <a:bodyPr vert="horz" wrap="square" lIns="243840" tIns="121920" rIns="243840" bIns="121920" numCol="1" rtlCol="0" anchor="t" anchorCtr="0" compatLnSpc="1">
                <a:prstTxWarp prst="textNoShape">
                  <a:avLst/>
                </a:prstTxWarp>
              </a:bodyPr>
              <a:lstStyle/>
              <a:p>
                <a:pPr algn="ctr"/>
                <a:endParaRPr lang="en-US" sz="4400">
                  <a:solidFill>
                    <a:schemeClr val="bg1"/>
                  </a:solidFill>
                  <a:cs typeface="+mn-ea"/>
                  <a:sym typeface="+mn-lt"/>
                </a:endParaRPr>
              </a:p>
            </p:txBody>
          </p:sp>
        </p:grpSp>
        <p:sp>
          <p:nvSpPr>
            <p:cNvPr id="33" name="Freeform 38">
              <a:extLst>
                <a:ext uri="{FF2B5EF4-FFF2-40B4-BE49-F238E27FC236}">
                  <a16:creationId xmlns:a16="http://schemas.microsoft.com/office/drawing/2014/main" xmlns="" id="{E01D4237-6C9D-4787-B2C6-5B449532B734}"/>
                </a:ext>
              </a:extLst>
            </p:cNvPr>
            <p:cNvSpPr>
              <a:spLocks noEditPoints="1"/>
            </p:cNvSpPr>
            <p:nvPr/>
          </p:nvSpPr>
          <p:spPr bwMode="auto">
            <a:xfrm rot="16200000">
              <a:off x="6379580" y="6731927"/>
              <a:ext cx="816803" cy="816803"/>
            </a:xfrm>
            <a:custGeom>
              <a:avLst/>
              <a:gdLst/>
              <a:ahLst/>
              <a:cxnLst>
                <a:cxn ang="0">
                  <a:pos x="31" y="62"/>
                </a:cxn>
                <a:cxn ang="0">
                  <a:pos x="0" y="31"/>
                </a:cxn>
                <a:cxn ang="0">
                  <a:pos x="31" y="0"/>
                </a:cxn>
                <a:cxn ang="0">
                  <a:pos x="62" y="31"/>
                </a:cxn>
                <a:cxn ang="0">
                  <a:pos x="31" y="62"/>
                </a:cxn>
                <a:cxn ang="0">
                  <a:pos x="51" y="30"/>
                </a:cxn>
                <a:cxn ang="0">
                  <a:pos x="48" y="26"/>
                </a:cxn>
                <a:cxn ang="0">
                  <a:pos x="46" y="25"/>
                </a:cxn>
                <a:cxn ang="0">
                  <a:pos x="44" y="26"/>
                </a:cxn>
                <a:cxn ang="0">
                  <a:pos x="36" y="33"/>
                </a:cxn>
                <a:cxn ang="0">
                  <a:pos x="36" y="13"/>
                </a:cxn>
                <a:cxn ang="0">
                  <a:pos x="34" y="11"/>
                </a:cxn>
                <a:cxn ang="0">
                  <a:pos x="29" y="11"/>
                </a:cxn>
                <a:cxn ang="0">
                  <a:pos x="26" y="13"/>
                </a:cxn>
                <a:cxn ang="0">
                  <a:pos x="26" y="33"/>
                </a:cxn>
                <a:cxn ang="0">
                  <a:pos x="19" y="26"/>
                </a:cxn>
                <a:cxn ang="0">
                  <a:pos x="17" y="25"/>
                </a:cxn>
                <a:cxn ang="0">
                  <a:pos x="15" y="26"/>
                </a:cxn>
                <a:cxn ang="0">
                  <a:pos x="11" y="30"/>
                </a:cxn>
                <a:cxn ang="0">
                  <a:pos x="11" y="31"/>
                </a:cxn>
                <a:cxn ang="0">
                  <a:pos x="11" y="33"/>
                </a:cxn>
                <a:cxn ang="0">
                  <a:pos x="26" y="48"/>
                </a:cxn>
                <a:cxn ang="0">
                  <a:pos x="30" y="51"/>
                </a:cxn>
                <a:cxn ang="0">
                  <a:pos x="31" y="52"/>
                </a:cxn>
                <a:cxn ang="0">
                  <a:pos x="33" y="51"/>
                </a:cxn>
                <a:cxn ang="0">
                  <a:pos x="37" y="48"/>
                </a:cxn>
                <a:cxn ang="0">
                  <a:pos x="51" y="33"/>
                </a:cxn>
                <a:cxn ang="0">
                  <a:pos x="52" y="31"/>
                </a:cxn>
                <a:cxn ang="0">
                  <a:pos x="51" y="30"/>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gradFill>
              <a:gsLst>
                <a:gs pos="100000">
                  <a:srgbClr val="236BCC">
                    <a:alpha val="80000"/>
                  </a:srgbClr>
                </a:gs>
                <a:gs pos="0">
                  <a:srgbClr val="90D5F4"/>
                </a:gs>
              </a:gsLst>
              <a:lin ang="2700000" scaled="0"/>
            </a:gradFill>
            <a:ln w="9525">
              <a:noFill/>
              <a:round/>
              <a:headEnd/>
              <a:tailEnd/>
            </a:ln>
          </p:spPr>
          <p:txBody>
            <a:bodyPr vert="horz" wrap="square" lIns="243840" tIns="121920" rIns="243840" bIns="121920" numCol="1" anchor="t" anchorCtr="0" compatLnSpc="1">
              <a:prstTxWarp prst="textNoShape">
                <a:avLst/>
              </a:prstTxWarp>
            </a:bodyPr>
            <a:lstStyle/>
            <a:p>
              <a:endParaRPr lang="en-US" sz="4400">
                <a:solidFill>
                  <a:schemeClr val="bg1"/>
                </a:solidFill>
                <a:cs typeface="+mn-ea"/>
                <a:sym typeface="+mn-lt"/>
              </a:endParaRPr>
            </a:p>
          </p:txBody>
        </p:sp>
        <p:sp>
          <p:nvSpPr>
            <p:cNvPr id="13" name="Text Placeholder 3">
              <a:extLst>
                <a:ext uri="{FF2B5EF4-FFF2-40B4-BE49-F238E27FC236}">
                  <a16:creationId xmlns:a16="http://schemas.microsoft.com/office/drawing/2014/main" xmlns="" id="{335343AF-8C30-4CBF-998A-038854FFFE8D}"/>
                </a:ext>
              </a:extLst>
            </p:cNvPr>
            <p:cNvSpPr txBox="1">
              <a:spLocks/>
            </p:cNvSpPr>
            <p:nvPr/>
          </p:nvSpPr>
          <p:spPr>
            <a:xfrm>
              <a:off x="2281361" y="7134759"/>
              <a:ext cx="3964536" cy="197894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bg1"/>
                  </a:solidFill>
                  <a:cs typeface="+mn-ea"/>
                  <a:sym typeface="+mn-lt"/>
                </a:rPr>
                <a:t>There are many variations</a:t>
              </a:r>
            </a:p>
            <a:p>
              <a:pPr defTabSz="2438280">
                <a:spcBef>
                  <a:spcPct val="20000"/>
                </a:spcBef>
                <a:defRPr/>
              </a:pPr>
              <a:r>
                <a:rPr lang="en-US" sz="1400" dirty="0">
                  <a:solidFill>
                    <a:schemeClr val="bg1"/>
                  </a:solidFill>
                  <a:cs typeface="+mn-ea"/>
                  <a:sym typeface="+mn-lt"/>
                </a:rPr>
                <a:t> of passages of lorem</a:t>
              </a:r>
            </a:p>
            <a:p>
              <a:pPr defTabSz="2438280">
                <a:spcBef>
                  <a:spcPct val="20000"/>
                </a:spcBef>
                <a:defRPr/>
              </a:pPr>
              <a:r>
                <a:rPr lang="en-US" sz="1400" dirty="0">
                  <a:solidFill>
                    <a:schemeClr val="bg1"/>
                  </a:solidFill>
                  <a:cs typeface="+mn-ea"/>
                  <a:sym typeface="+mn-lt"/>
                </a:rPr>
                <a:t> ipsum available</a:t>
              </a:r>
            </a:p>
          </p:txBody>
        </p:sp>
        <p:grpSp>
          <p:nvGrpSpPr>
            <p:cNvPr id="14" name="Group 38">
              <a:extLst>
                <a:ext uri="{FF2B5EF4-FFF2-40B4-BE49-F238E27FC236}">
                  <a16:creationId xmlns:a16="http://schemas.microsoft.com/office/drawing/2014/main" xmlns="" id="{CE1E10B0-72B7-4786-A058-1F5C73CB53C0}"/>
                </a:ext>
              </a:extLst>
            </p:cNvPr>
            <p:cNvGrpSpPr/>
            <p:nvPr/>
          </p:nvGrpSpPr>
          <p:grpSpPr>
            <a:xfrm>
              <a:off x="19522663" y="5458698"/>
              <a:ext cx="915294" cy="930636"/>
              <a:chOff x="1450975" y="4237038"/>
              <a:chExt cx="284163" cy="288925"/>
            </a:xfrm>
            <a:solidFill>
              <a:schemeClr val="bg1"/>
            </a:solidFill>
          </p:grpSpPr>
          <p:sp>
            <p:nvSpPr>
              <p:cNvPr id="28" name="Freeform 981">
                <a:extLst>
                  <a:ext uri="{FF2B5EF4-FFF2-40B4-BE49-F238E27FC236}">
                    <a16:creationId xmlns:a16="http://schemas.microsoft.com/office/drawing/2014/main" xmlns="" id="{778A0BE4-6D1E-435A-8DAE-CA763F25D959}"/>
                  </a:ext>
                </a:extLst>
              </p:cNvPr>
              <p:cNvSpPr>
                <a:spLocks/>
              </p:cNvSpPr>
              <p:nvPr/>
            </p:nvSpPr>
            <p:spPr bwMode="auto">
              <a:xfrm>
                <a:off x="1673225" y="4378325"/>
                <a:ext cx="61913" cy="61913"/>
              </a:xfrm>
              <a:custGeom>
                <a:avLst/>
                <a:gdLst>
                  <a:gd name="T0" fmla="*/ 62 w 155"/>
                  <a:gd name="T1" fmla="*/ 0 h 157"/>
                  <a:gd name="T2" fmla="*/ 19 w 155"/>
                  <a:gd name="T3" fmla="*/ 44 h 157"/>
                  <a:gd name="T4" fmla="*/ 0 w 155"/>
                  <a:gd name="T5" fmla="*/ 63 h 157"/>
                  <a:gd name="T6" fmla="*/ 92 w 155"/>
                  <a:gd name="T7" fmla="*/ 157 h 157"/>
                  <a:gd name="T8" fmla="*/ 155 w 155"/>
                  <a:gd name="T9" fmla="*/ 93 h 157"/>
                  <a:gd name="T10" fmla="*/ 62 w 155"/>
                  <a:gd name="T11" fmla="*/ 0 h 157"/>
                </a:gdLst>
                <a:ahLst/>
                <a:cxnLst>
                  <a:cxn ang="0">
                    <a:pos x="T0" y="T1"/>
                  </a:cxn>
                  <a:cxn ang="0">
                    <a:pos x="T2" y="T3"/>
                  </a:cxn>
                  <a:cxn ang="0">
                    <a:pos x="T4" y="T5"/>
                  </a:cxn>
                  <a:cxn ang="0">
                    <a:pos x="T6" y="T7"/>
                  </a:cxn>
                  <a:cxn ang="0">
                    <a:pos x="T8" y="T9"/>
                  </a:cxn>
                  <a:cxn ang="0">
                    <a:pos x="T10" y="T11"/>
                  </a:cxn>
                </a:cxnLst>
                <a:rect l="0" t="0" r="r" b="b"/>
                <a:pathLst>
                  <a:path w="155" h="157">
                    <a:moveTo>
                      <a:pt x="62" y="0"/>
                    </a:moveTo>
                    <a:lnTo>
                      <a:pt x="19" y="44"/>
                    </a:lnTo>
                    <a:lnTo>
                      <a:pt x="0" y="63"/>
                    </a:lnTo>
                    <a:lnTo>
                      <a:pt x="92" y="157"/>
                    </a:lnTo>
                    <a:lnTo>
                      <a:pt x="155" y="93"/>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9" name="Freeform 982">
                <a:extLst>
                  <a:ext uri="{FF2B5EF4-FFF2-40B4-BE49-F238E27FC236}">
                    <a16:creationId xmlns:a16="http://schemas.microsoft.com/office/drawing/2014/main" xmlns="" id="{A66A8234-CA59-42F3-BEC1-D039766E89BC}"/>
                  </a:ext>
                </a:extLst>
              </p:cNvPr>
              <p:cNvSpPr>
                <a:spLocks/>
              </p:cNvSpPr>
              <p:nvPr/>
            </p:nvSpPr>
            <p:spPr bwMode="auto">
              <a:xfrm>
                <a:off x="1450975" y="4237038"/>
                <a:ext cx="230188" cy="249238"/>
              </a:xfrm>
              <a:custGeom>
                <a:avLst/>
                <a:gdLst>
                  <a:gd name="T0" fmla="*/ 360 w 578"/>
                  <a:gd name="T1" fmla="*/ 586 h 626"/>
                  <a:gd name="T2" fmla="*/ 361 w 578"/>
                  <a:gd name="T3" fmla="*/ 582 h 626"/>
                  <a:gd name="T4" fmla="*/ 363 w 578"/>
                  <a:gd name="T5" fmla="*/ 579 h 626"/>
                  <a:gd name="T6" fmla="*/ 365 w 578"/>
                  <a:gd name="T7" fmla="*/ 577 h 626"/>
                  <a:gd name="T8" fmla="*/ 368 w 578"/>
                  <a:gd name="T9" fmla="*/ 576 h 626"/>
                  <a:gd name="T10" fmla="*/ 578 w 578"/>
                  <a:gd name="T11" fmla="*/ 366 h 626"/>
                  <a:gd name="T12" fmla="*/ 578 w 578"/>
                  <a:gd name="T13" fmla="*/ 11 h 626"/>
                  <a:gd name="T14" fmla="*/ 577 w 578"/>
                  <a:gd name="T15" fmla="*/ 7 h 626"/>
                  <a:gd name="T16" fmla="*/ 575 w 578"/>
                  <a:gd name="T17" fmla="*/ 3 h 626"/>
                  <a:gd name="T18" fmla="*/ 571 w 578"/>
                  <a:gd name="T19" fmla="*/ 1 h 626"/>
                  <a:gd name="T20" fmla="*/ 566 w 578"/>
                  <a:gd name="T21" fmla="*/ 0 h 626"/>
                  <a:gd name="T22" fmla="*/ 482 w 578"/>
                  <a:gd name="T23" fmla="*/ 0 h 626"/>
                  <a:gd name="T24" fmla="*/ 482 w 578"/>
                  <a:gd name="T25" fmla="*/ 48 h 626"/>
                  <a:gd name="T26" fmla="*/ 506 w 578"/>
                  <a:gd name="T27" fmla="*/ 48 h 626"/>
                  <a:gd name="T28" fmla="*/ 506 w 578"/>
                  <a:gd name="T29" fmla="*/ 120 h 626"/>
                  <a:gd name="T30" fmla="*/ 433 w 578"/>
                  <a:gd name="T31" fmla="*/ 120 h 626"/>
                  <a:gd name="T32" fmla="*/ 433 w 578"/>
                  <a:gd name="T33" fmla="*/ 48 h 626"/>
                  <a:gd name="T34" fmla="*/ 458 w 578"/>
                  <a:gd name="T35" fmla="*/ 48 h 626"/>
                  <a:gd name="T36" fmla="*/ 458 w 578"/>
                  <a:gd name="T37" fmla="*/ 0 h 626"/>
                  <a:gd name="T38" fmla="*/ 362 w 578"/>
                  <a:gd name="T39" fmla="*/ 0 h 626"/>
                  <a:gd name="T40" fmla="*/ 362 w 578"/>
                  <a:gd name="T41" fmla="*/ 48 h 626"/>
                  <a:gd name="T42" fmla="*/ 385 w 578"/>
                  <a:gd name="T43" fmla="*/ 48 h 626"/>
                  <a:gd name="T44" fmla="*/ 385 w 578"/>
                  <a:gd name="T45" fmla="*/ 120 h 626"/>
                  <a:gd name="T46" fmla="*/ 313 w 578"/>
                  <a:gd name="T47" fmla="*/ 120 h 626"/>
                  <a:gd name="T48" fmla="*/ 313 w 578"/>
                  <a:gd name="T49" fmla="*/ 48 h 626"/>
                  <a:gd name="T50" fmla="*/ 337 w 578"/>
                  <a:gd name="T51" fmla="*/ 48 h 626"/>
                  <a:gd name="T52" fmla="*/ 337 w 578"/>
                  <a:gd name="T53" fmla="*/ 0 h 626"/>
                  <a:gd name="T54" fmla="*/ 240 w 578"/>
                  <a:gd name="T55" fmla="*/ 0 h 626"/>
                  <a:gd name="T56" fmla="*/ 240 w 578"/>
                  <a:gd name="T57" fmla="*/ 48 h 626"/>
                  <a:gd name="T58" fmla="*/ 265 w 578"/>
                  <a:gd name="T59" fmla="*/ 48 h 626"/>
                  <a:gd name="T60" fmla="*/ 265 w 578"/>
                  <a:gd name="T61" fmla="*/ 120 h 626"/>
                  <a:gd name="T62" fmla="*/ 193 w 578"/>
                  <a:gd name="T63" fmla="*/ 120 h 626"/>
                  <a:gd name="T64" fmla="*/ 193 w 578"/>
                  <a:gd name="T65" fmla="*/ 48 h 626"/>
                  <a:gd name="T66" fmla="*/ 217 w 578"/>
                  <a:gd name="T67" fmla="*/ 48 h 626"/>
                  <a:gd name="T68" fmla="*/ 217 w 578"/>
                  <a:gd name="T69" fmla="*/ 0 h 626"/>
                  <a:gd name="T70" fmla="*/ 120 w 578"/>
                  <a:gd name="T71" fmla="*/ 0 h 626"/>
                  <a:gd name="T72" fmla="*/ 120 w 578"/>
                  <a:gd name="T73" fmla="*/ 48 h 626"/>
                  <a:gd name="T74" fmla="*/ 145 w 578"/>
                  <a:gd name="T75" fmla="*/ 48 h 626"/>
                  <a:gd name="T76" fmla="*/ 145 w 578"/>
                  <a:gd name="T77" fmla="*/ 120 h 626"/>
                  <a:gd name="T78" fmla="*/ 72 w 578"/>
                  <a:gd name="T79" fmla="*/ 120 h 626"/>
                  <a:gd name="T80" fmla="*/ 72 w 578"/>
                  <a:gd name="T81" fmla="*/ 48 h 626"/>
                  <a:gd name="T82" fmla="*/ 97 w 578"/>
                  <a:gd name="T83" fmla="*/ 48 h 626"/>
                  <a:gd name="T84" fmla="*/ 97 w 578"/>
                  <a:gd name="T85" fmla="*/ 0 h 626"/>
                  <a:gd name="T86" fmla="*/ 12 w 578"/>
                  <a:gd name="T87" fmla="*/ 0 h 626"/>
                  <a:gd name="T88" fmla="*/ 8 w 578"/>
                  <a:gd name="T89" fmla="*/ 1 h 626"/>
                  <a:gd name="T90" fmla="*/ 4 w 578"/>
                  <a:gd name="T91" fmla="*/ 3 h 626"/>
                  <a:gd name="T92" fmla="*/ 1 w 578"/>
                  <a:gd name="T93" fmla="*/ 7 h 626"/>
                  <a:gd name="T94" fmla="*/ 0 w 578"/>
                  <a:gd name="T95" fmla="*/ 11 h 626"/>
                  <a:gd name="T96" fmla="*/ 0 w 578"/>
                  <a:gd name="T97" fmla="*/ 614 h 626"/>
                  <a:gd name="T98" fmla="*/ 1 w 578"/>
                  <a:gd name="T99" fmla="*/ 619 h 626"/>
                  <a:gd name="T100" fmla="*/ 4 w 578"/>
                  <a:gd name="T101" fmla="*/ 623 h 626"/>
                  <a:gd name="T102" fmla="*/ 8 w 578"/>
                  <a:gd name="T103" fmla="*/ 625 h 626"/>
                  <a:gd name="T104" fmla="*/ 12 w 578"/>
                  <a:gd name="T105" fmla="*/ 626 h 626"/>
                  <a:gd name="T106" fmla="*/ 349 w 578"/>
                  <a:gd name="T107" fmla="*/ 626 h 626"/>
                  <a:gd name="T108" fmla="*/ 360 w 578"/>
                  <a:gd name="T109" fmla="*/ 58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8" h="626">
                    <a:moveTo>
                      <a:pt x="360" y="586"/>
                    </a:moveTo>
                    <a:lnTo>
                      <a:pt x="361" y="582"/>
                    </a:lnTo>
                    <a:lnTo>
                      <a:pt x="363" y="579"/>
                    </a:lnTo>
                    <a:lnTo>
                      <a:pt x="365" y="577"/>
                    </a:lnTo>
                    <a:lnTo>
                      <a:pt x="368" y="576"/>
                    </a:lnTo>
                    <a:lnTo>
                      <a:pt x="578" y="366"/>
                    </a:lnTo>
                    <a:lnTo>
                      <a:pt x="578" y="11"/>
                    </a:lnTo>
                    <a:lnTo>
                      <a:pt x="577" y="7"/>
                    </a:lnTo>
                    <a:lnTo>
                      <a:pt x="575" y="3"/>
                    </a:lnTo>
                    <a:lnTo>
                      <a:pt x="571" y="1"/>
                    </a:lnTo>
                    <a:lnTo>
                      <a:pt x="566" y="0"/>
                    </a:lnTo>
                    <a:lnTo>
                      <a:pt x="482" y="0"/>
                    </a:lnTo>
                    <a:lnTo>
                      <a:pt x="482" y="48"/>
                    </a:lnTo>
                    <a:lnTo>
                      <a:pt x="506" y="48"/>
                    </a:lnTo>
                    <a:lnTo>
                      <a:pt x="506" y="120"/>
                    </a:lnTo>
                    <a:lnTo>
                      <a:pt x="433" y="120"/>
                    </a:lnTo>
                    <a:lnTo>
                      <a:pt x="433" y="48"/>
                    </a:lnTo>
                    <a:lnTo>
                      <a:pt x="458" y="48"/>
                    </a:lnTo>
                    <a:lnTo>
                      <a:pt x="458" y="0"/>
                    </a:lnTo>
                    <a:lnTo>
                      <a:pt x="362" y="0"/>
                    </a:lnTo>
                    <a:lnTo>
                      <a:pt x="362" y="48"/>
                    </a:lnTo>
                    <a:lnTo>
                      <a:pt x="385" y="48"/>
                    </a:lnTo>
                    <a:lnTo>
                      <a:pt x="385" y="120"/>
                    </a:lnTo>
                    <a:lnTo>
                      <a:pt x="313" y="120"/>
                    </a:lnTo>
                    <a:lnTo>
                      <a:pt x="313" y="48"/>
                    </a:lnTo>
                    <a:lnTo>
                      <a:pt x="337" y="48"/>
                    </a:lnTo>
                    <a:lnTo>
                      <a:pt x="337" y="0"/>
                    </a:lnTo>
                    <a:lnTo>
                      <a:pt x="240" y="0"/>
                    </a:lnTo>
                    <a:lnTo>
                      <a:pt x="240" y="48"/>
                    </a:lnTo>
                    <a:lnTo>
                      <a:pt x="265" y="48"/>
                    </a:lnTo>
                    <a:lnTo>
                      <a:pt x="265" y="120"/>
                    </a:lnTo>
                    <a:lnTo>
                      <a:pt x="193" y="120"/>
                    </a:lnTo>
                    <a:lnTo>
                      <a:pt x="193" y="48"/>
                    </a:lnTo>
                    <a:lnTo>
                      <a:pt x="217" y="48"/>
                    </a:lnTo>
                    <a:lnTo>
                      <a:pt x="217" y="0"/>
                    </a:lnTo>
                    <a:lnTo>
                      <a:pt x="120" y="0"/>
                    </a:lnTo>
                    <a:lnTo>
                      <a:pt x="120" y="48"/>
                    </a:lnTo>
                    <a:lnTo>
                      <a:pt x="145" y="48"/>
                    </a:lnTo>
                    <a:lnTo>
                      <a:pt x="145" y="120"/>
                    </a:lnTo>
                    <a:lnTo>
                      <a:pt x="72" y="120"/>
                    </a:lnTo>
                    <a:lnTo>
                      <a:pt x="72" y="48"/>
                    </a:lnTo>
                    <a:lnTo>
                      <a:pt x="97" y="48"/>
                    </a:lnTo>
                    <a:lnTo>
                      <a:pt x="97" y="0"/>
                    </a:lnTo>
                    <a:lnTo>
                      <a:pt x="12" y="0"/>
                    </a:lnTo>
                    <a:lnTo>
                      <a:pt x="8" y="1"/>
                    </a:lnTo>
                    <a:lnTo>
                      <a:pt x="4" y="3"/>
                    </a:lnTo>
                    <a:lnTo>
                      <a:pt x="1" y="7"/>
                    </a:lnTo>
                    <a:lnTo>
                      <a:pt x="0" y="11"/>
                    </a:lnTo>
                    <a:lnTo>
                      <a:pt x="0" y="614"/>
                    </a:lnTo>
                    <a:lnTo>
                      <a:pt x="1" y="619"/>
                    </a:lnTo>
                    <a:lnTo>
                      <a:pt x="4" y="623"/>
                    </a:lnTo>
                    <a:lnTo>
                      <a:pt x="8" y="625"/>
                    </a:lnTo>
                    <a:lnTo>
                      <a:pt x="12" y="626"/>
                    </a:lnTo>
                    <a:lnTo>
                      <a:pt x="349" y="626"/>
                    </a:lnTo>
                    <a:lnTo>
                      <a:pt x="360" y="5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30" name="Freeform 983">
                <a:extLst>
                  <a:ext uri="{FF2B5EF4-FFF2-40B4-BE49-F238E27FC236}">
                    <a16:creationId xmlns:a16="http://schemas.microsoft.com/office/drawing/2014/main" xmlns="" id="{3E842F1D-1B5C-4958-A227-6D23AA31C752}"/>
                  </a:ext>
                </a:extLst>
              </p:cNvPr>
              <p:cNvSpPr>
                <a:spLocks/>
              </p:cNvSpPr>
              <p:nvPr/>
            </p:nvSpPr>
            <p:spPr bwMode="auto">
              <a:xfrm>
                <a:off x="1589088" y="4478338"/>
                <a:ext cx="47625" cy="47625"/>
              </a:xfrm>
              <a:custGeom>
                <a:avLst/>
                <a:gdLst>
                  <a:gd name="T0" fmla="*/ 29 w 123"/>
                  <a:gd name="T1" fmla="*/ 17 h 116"/>
                  <a:gd name="T2" fmla="*/ 29 w 123"/>
                  <a:gd name="T3" fmla="*/ 17 h 116"/>
                  <a:gd name="T4" fmla="*/ 0 w 123"/>
                  <a:gd name="T5" fmla="*/ 116 h 116"/>
                  <a:gd name="T6" fmla="*/ 123 w 123"/>
                  <a:gd name="T7" fmla="*/ 80 h 116"/>
                  <a:gd name="T8" fmla="*/ 33 w 123"/>
                  <a:gd name="T9" fmla="*/ 0 h 116"/>
                  <a:gd name="T10" fmla="*/ 29 w 123"/>
                  <a:gd name="T11" fmla="*/ 17 h 116"/>
                </a:gdLst>
                <a:ahLst/>
                <a:cxnLst>
                  <a:cxn ang="0">
                    <a:pos x="T0" y="T1"/>
                  </a:cxn>
                  <a:cxn ang="0">
                    <a:pos x="T2" y="T3"/>
                  </a:cxn>
                  <a:cxn ang="0">
                    <a:pos x="T4" y="T5"/>
                  </a:cxn>
                  <a:cxn ang="0">
                    <a:pos x="T6" y="T7"/>
                  </a:cxn>
                  <a:cxn ang="0">
                    <a:pos x="T8" y="T9"/>
                  </a:cxn>
                  <a:cxn ang="0">
                    <a:pos x="T10" y="T11"/>
                  </a:cxn>
                </a:cxnLst>
                <a:rect l="0" t="0" r="r" b="b"/>
                <a:pathLst>
                  <a:path w="123" h="116">
                    <a:moveTo>
                      <a:pt x="29" y="17"/>
                    </a:moveTo>
                    <a:lnTo>
                      <a:pt x="29" y="17"/>
                    </a:lnTo>
                    <a:lnTo>
                      <a:pt x="0" y="116"/>
                    </a:lnTo>
                    <a:lnTo>
                      <a:pt x="123" y="80"/>
                    </a:lnTo>
                    <a:lnTo>
                      <a:pt x="33" y="0"/>
                    </a:ln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31" name="Freeform 984">
                <a:extLst>
                  <a:ext uri="{FF2B5EF4-FFF2-40B4-BE49-F238E27FC236}">
                    <a16:creationId xmlns:a16="http://schemas.microsoft.com/office/drawing/2014/main" xmlns="" id="{BE2A9B37-7177-464D-BDCA-0C23D32966AA}"/>
                  </a:ext>
                </a:extLst>
              </p:cNvPr>
              <p:cNvSpPr>
                <a:spLocks/>
              </p:cNvSpPr>
              <p:nvPr/>
            </p:nvSpPr>
            <p:spPr bwMode="auto">
              <a:xfrm>
                <a:off x="1606550" y="4410075"/>
                <a:ext cx="96838" cy="95250"/>
              </a:xfrm>
              <a:custGeom>
                <a:avLst/>
                <a:gdLst>
                  <a:gd name="T0" fmla="*/ 0 w 244"/>
                  <a:gd name="T1" fmla="*/ 150 h 238"/>
                  <a:gd name="T2" fmla="*/ 98 w 244"/>
                  <a:gd name="T3" fmla="*/ 238 h 238"/>
                  <a:gd name="T4" fmla="*/ 244 w 244"/>
                  <a:gd name="T5" fmla="*/ 92 h 238"/>
                  <a:gd name="T6" fmla="*/ 151 w 244"/>
                  <a:gd name="T7" fmla="*/ 0 h 238"/>
                  <a:gd name="T8" fmla="*/ 0 w 244"/>
                  <a:gd name="T9" fmla="*/ 150 h 238"/>
                </a:gdLst>
                <a:ahLst/>
                <a:cxnLst>
                  <a:cxn ang="0">
                    <a:pos x="T0" y="T1"/>
                  </a:cxn>
                  <a:cxn ang="0">
                    <a:pos x="T2" y="T3"/>
                  </a:cxn>
                  <a:cxn ang="0">
                    <a:pos x="T4" y="T5"/>
                  </a:cxn>
                  <a:cxn ang="0">
                    <a:pos x="T6" y="T7"/>
                  </a:cxn>
                  <a:cxn ang="0">
                    <a:pos x="T8" y="T9"/>
                  </a:cxn>
                </a:cxnLst>
                <a:rect l="0" t="0" r="r" b="b"/>
                <a:pathLst>
                  <a:path w="244" h="238">
                    <a:moveTo>
                      <a:pt x="0" y="150"/>
                    </a:moveTo>
                    <a:lnTo>
                      <a:pt x="98" y="238"/>
                    </a:lnTo>
                    <a:lnTo>
                      <a:pt x="244" y="92"/>
                    </a:lnTo>
                    <a:lnTo>
                      <a:pt x="151" y="0"/>
                    </a:lnTo>
                    <a:lnTo>
                      <a:pt x="0"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grpSp>
          <p:nvGrpSpPr>
            <p:cNvPr id="15" name="Group 43">
              <a:extLst>
                <a:ext uri="{FF2B5EF4-FFF2-40B4-BE49-F238E27FC236}">
                  <a16:creationId xmlns:a16="http://schemas.microsoft.com/office/drawing/2014/main" xmlns="" id="{5F31FDA0-F22D-4F4F-82BF-0F696E793CD3}"/>
                </a:ext>
              </a:extLst>
            </p:cNvPr>
            <p:cNvGrpSpPr/>
            <p:nvPr/>
          </p:nvGrpSpPr>
          <p:grpSpPr>
            <a:xfrm>
              <a:off x="14600939" y="5461257"/>
              <a:ext cx="772118" cy="925522"/>
              <a:chOff x="342900" y="1943100"/>
              <a:chExt cx="239713" cy="287338"/>
            </a:xfrm>
            <a:solidFill>
              <a:schemeClr val="bg1"/>
            </a:solidFill>
          </p:grpSpPr>
          <p:sp>
            <p:nvSpPr>
              <p:cNvPr id="25" name="Freeform 1033">
                <a:extLst>
                  <a:ext uri="{FF2B5EF4-FFF2-40B4-BE49-F238E27FC236}">
                    <a16:creationId xmlns:a16="http://schemas.microsoft.com/office/drawing/2014/main" xmlns="" id="{51EC5485-F29C-4FAA-BEC1-16AAA0264DEA}"/>
                  </a:ext>
                </a:extLst>
              </p:cNvPr>
              <p:cNvSpPr>
                <a:spLocks noEditPoints="1"/>
              </p:cNvSpPr>
              <p:nvPr/>
            </p:nvSpPr>
            <p:spPr bwMode="auto">
              <a:xfrm>
                <a:off x="342900" y="1943100"/>
                <a:ext cx="200025" cy="258763"/>
              </a:xfrm>
              <a:custGeom>
                <a:avLst/>
                <a:gdLst>
                  <a:gd name="T0" fmla="*/ 350 w 506"/>
                  <a:gd name="T1" fmla="*/ 12 h 651"/>
                  <a:gd name="T2" fmla="*/ 494 w 506"/>
                  <a:gd name="T3" fmla="*/ 156 h 651"/>
                  <a:gd name="T4" fmla="*/ 350 w 506"/>
                  <a:gd name="T5" fmla="*/ 156 h 651"/>
                  <a:gd name="T6" fmla="*/ 350 w 506"/>
                  <a:gd name="T7" fmla="*/ 12 h 651"/>
                  <a:gd name="T8" fmla="*/ 314 w 506"/>
                  <a:gd name="T9" fmla="*/ 509 h 651"/>
                  <a:gd name="T10" fmla="*/ 309 w 506"/>
                  <a:gd name="T11" fmla="*/ 499 h 651"/>
                  <a:gd name="T12" fmla="*/ 306 w 506"/>
                  <a:gd name="T13" fmla="*/ 489 h 651"/>
                  <a:gd name="T14" fmla="*/ 303 w 506"/>
                  <a:gd name="T15" fmla="*/ 477 h 651"/>
                  <a:gd name="T16" fmla="*/ 302 w 506"/>
                  <a:gd name="T17" fmla="*/ 466 h 651"/>
                  <a:gd name="T18" fmla="*/ 302 w 506"/>
                  <a:gd name="T19" fmla="*/ 455 h 651"/>
                  <a:gd name="T20" fmla="*/ 303 w 506"/>
                  <a:gd name="T21" fmla="*/ 444 h 651"/>
                  <a:gd name="T22" fmla="*/ 306 w 506"/>
                  <a:gd name="T23" fmla="*/ 433 h 651"/>
                  <a:gd name="T24" fmla="*/ 309 w 506"/>
                  <a:gd name="T25" fmla="*/ 422 h 651"/>
                  <a:gd name="T26" fmla="*/ 306 w 506"/>
                  <a:gd name="T27" fmla="*/ 412 h 651"/>
                  <a:gd name="T28" fmla="*/ 303 w 506"/>
                  <a:gd name="T29" fmla="*/ 401 h 651"/>
                  <a:gd name="T30" fmla="*/ 302 w 506"/>
                  <a:gd name="T31" fmla="*/ 390 h 651"/>
                  <a:gd name="T32" fmla="*/ 302 w 506"/>
                  <a:gd name="T33" fmla="*/ 378 h 651"/>
                  <a:gd name="T34" fmla="*/ 303 w 506"/>
                  <a:gd name="T35" fmla="*/ 368 h 651"/>
                  <a:gd name="T36" fmla="*/ 306 w 506"/>
                  <a:gd name="T37" fmla="*/ 357 h 651"/>
                  <a:gd name="T38" fmla="*/ 309 w 506"/>
                  <a:gd name="T39" fmla="*/ 346 h 651"/>
                  <a:gd name="T40" fmla="*/ 314 w 506"/>
                  <a:gd name="T41" fmla="*/ 336 h 651"/>
                  <a:gd name="T42" fmla="*/ 321 w 506"/>
                  <a:gd name="T43" fmla="*/ 326 h 651"/>
                  <a:gd name="T44" fmla="*/ 328 w 506"/>
                  <a:gd name="T45" fmla="*/ 318 h 651"/>
                  <a:gd name="T46" fmla="*/ 336 w 506"/>
                  <a:gd name="T47" fmla="*/ 310 h 651"/>
                  <a:gd name="T48" fmla="*/ 345 w 506"/>
                  <a:gd name="T49" fmla="*/ 304 h 651"/>
                  <a:gd name="T50" fmla="*/ 355 w 506"/>
                  <a:gd name="T51" fmla="*/ 299 h 651"/>
                  <a:gd name="T52" fmla="*/ 365 w 506"/>
                  <a:gd name="T53" fmla="*/ 294 h 651"/>
                  <a:gd name="T54" fmla="*/ 375 w 506"/>
                  <a:gd name="T55" fmla="*/ 291 h 651"/>
                  <a:gd name="T56" fmla="*/ 386 w 506"/>
                  <a:gd name="T57" fmla="*/ 289 h 651"/>
                  <a:gd name="T58" fmla="*/ 393 w 506"/>
                  <a:gd name="T59" fmla="*/ 281 h 651"/>
                  <a:gd name="T60" fmla="*/ 402 w 506"/>
                  <a:gd name="T61" fmla="*/ 272 h 651"/>
                  <a:gd name="T62" fmla="*/ 411 w 506"/>
                  <a:gd name="T63" fmla="*/ 265 h 651"/>
                  <a:gd name="T64" fmla="*/ 421 w 506"/>
                  <a:gd name="T65" fmla="*/ 260 h 651"/>
                  <a:gd name="T66" fmla="*/ 431 w 506"/>
                  <a:gd name="T67" fmla="*/ 255 h 651"/>
                  <a:gd name="T68" fmla="*/ 441 w 506"/>
                  <a:gd name="T69" fmla="*/ 252 h 651"/>
                  <a:gd name="T70" fmla="*/ 453 w 506"/>
                  <a:gd name="T71" fmla="*/ 250 h 651"/>
                  <a:gd name="T72" fmla="*/ 464 w 506"/>
                  <a:gd name="T73" fmla="*/ 249 h 651"/>
                  <a:gd name="T74" fmla="*/ 475 w 506"/>
                  <a:gd name="T75" fmla="*/ 250 h 651"/>
                  <a:gd name="T76" fmla="*/ 486 w 506"/>
                  <a:gd name="T77" fmla="*/ 252 h 651"/>
                  <a:gd name="T78" fmla="*/ 496 w 506"/>
                  <a:gd name="T79" fmla="*/ 255 h 651"/>
                  <a:gd name="T80" fmla="*/ 506 w 506"/>
                  <a:gd name="T81" fmla="*/ 259 h 651"/>
                  <a:gd name="T82" fmla="*/ 506 w 506"/>
                  <a:gd name="T83" fmla="*/ 156 h 651"/>
                  <a:gd name="T84" fmla="*/ 506 w 506"/>
                  <a:gd name="T85" fmla="*/ 152 h 651"/>
                  <a:gd name="T86" fmla="*/ 503 w 506"/>
                  <a:gd name="T87" fmla="*/ 148 h 651"/>
                  <a:gd name="T88" fmla="*/ 358 w 506"/>
                  <a:gd name="T89" fmla="*/ 3 h 651"/>
                  <a:gd name="T90" fmla="*/ 354 w 506"/>
                  <a:gd name="T91" fmla="*/ 1 h 651"/>
                  <a:gd name="T92" fmla="*/ 350 w 506"/>
                  <a:gd name="T93" fmla="*/ 0 h 651"/>
                  <a:gd name="T94" fmla="*/ 12 w 506"/>
                  <a:gd name="T95" fmla="*/ 0 h 651"/>
                  <a:gd name="T96" fmla="*/ 8 w 506"/>
                  <a:gd name="T97" fmla="*/ 1 h 651"/>
                  <a:gd name="T98" fmla="*/ 4 w 506"/>
                  <a:gd name="T99" fmla="*/ 4 h 651"/>
                  <a:gd name="T100" fmla="*/ 1 w 506"/>
                  <a:gd name="T101" fmla="*/ 7 h 651"/>
                  <a:gd name="T102" fmla="*/ 0 w 506"/>
                  <a:gd name="T103" fmla="*/ 12 h 651"/>
                  <a:gd name="T104" fmla="*/ 0 w 506"/>
                  <a:gd name="T105" fmla="*/ 638 h 651"/>
                  <a:gd name="T106" fmla="*/ 1 w 506"/>
                  <a:gd name="T107" fmla="*/ 644 h 651"/>
                  <a:gd name="T108" fmla="*/ 4 w 506"/>
                  <a:gd name="T109" fmla="*/ 647 h 651"/>
                  <a:gd name="T110" fmla="*/ 8 w 506"/>
                  <a:gd name="T111" fmla="*/ 650 h 651"/>
                  <a:gd name="T112" fmla="*/ 12 w 506"/>
                  <a:gd name="T113" fmla="*/ 651 h 651"/>
                  <a:gd name="T114" fmla="*/ 337 w 506"/>
                  <a:gd name="T115" fmla="*/ 651 h 651"/>
                  <a:gd name="T116" fmla="*/ 337 w 506"/>
                  <a:gd name="T117" fmla="*/ 535 h 651"/>
                  <a:gd name="T118" fmla="*/ 331 w 506"/>
                  <a:gd name="T119" fmla="*/ 530 h 651"/>
                  <a:gd name="T120" fmla="*/ 325 w 506"/>
                  <a:gd name="T121" fmla="*/ 523 h 651"/>
                  <a:gd name="T122" fmla="*/ 319 w 506"/>
                  <a:gd name="T123" fmla="*/ 517 h 651"/>
                  <a:gd name="T124" fmla="*/ 314 w 506"/>
                  <a:gd name="T125" fmla="*/ 50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 h="651">
                    <a:moveTo>
                      <a:pt x="350" y="12"/>
                    </a:moveTo>
                    <a:lnTo>
                      <a:pt x="494" y="156"/>
                    </a:lnTo>
                    <a:lnTo>
                      <a:pt x="350" y="156"/>
                    </a:lnTo>
                    <a:lnTo>
                      <a:pt x="350" y="12"/>
                    </a:lnTo>
                    <a:close/>
                    <a:moveTo>
                      <a:pt x="314" y="509"/>
                    </a:moveTo>
                    <a:lnTo>
                      <a:pt x="309" y="499"/>
                    </a:lnTo>
                    <a:lnTo>
                      <a:pt x="306" y="489"/>
                    </a:lnTo>
                    <a:lnTo>
                      <a:pt x="303" y="477"/>
                    </a:lnTo>
                    <a:lnTo>
                      <a:pt x="302" y="466"/>
                    </a:lnTo>
                    <a:lnTo>
                      <a:pt x="302" y="455"/>
                    </a:lnTo>
                    <a:lnTo>
                      <a:pt x="303" y="444"/>
                    </a:lnTo>
                    <a:lnTo>
                      <a:pt x="306" y="433"/>
                    </a:lnTo>
                    <a:lnTo>
                      <a:pt x="309" y="422"/>
                    </a:lnTo>
                    <a:lnTo>
                      <a:pt x="306" y="412"/>
                    </a:lnTo>
                    <a:lnTo>
                      <a:pt x="303" y="401"/>
                    </a:lnTo>
                    <a:lnTo>
                      <a:pt x="302" y="390"/>
                    </a:lnTo>
                    <a:lnTo>
                      <a:pt x="302" y="378"/>
                    </a:lnTo>
                    <a:lnTo>
                      <a:pt x="303" y="368"/>
                    </a:lnTo>
                    <a:lnTo>
                      <a:pt x="306" y="357"/>
                    </a:lnTo>
                    <a:lnTo>
                      <a:pt x="309" y="346"/>
                    </a:lnTo>
                    <a:lnTo>
                      <a:pt x="314" y="336"/>
                    </a:lnTo>
                    <a:lnTo>
                      <a:pt x="321" y="326"/>
                    </a:lnTo>
                    <a:lnTo>
                      <a:pt x="328" y="318"/>
                    </a:lnTo>
                    <a:lnTo>
                      <a:pt x="336" y="310"/>
                    </a:lnTo>
                    <a:lnTo>
                      <a:pt x="345" y="304"/>
                    </a:lnTo>
                    <a:lnTo>
                      <a:pt x="355" y="299"/>
                    </a:lnTo>
                    <a:lnTo>
                      <a:pt x="365" y="294"/>
                    </a:lnTo>
                    <a:lnTo>
                      <a:pt x="375" y="291"/>
                    </a:lnTo>
                    <a:lnTo>
                      <a:pt x="386" y="289"/>
                    </a:lnTo>
                    <a:lnTo>
                      <a:pt x="393" y="281"/>
                    </a:lnTo>
                    <a:lnTo>
                      <a:pt x="402" y="272"/>
                    </a:lnTo>
                    <a:lnTo>
                      <a:pt x="411" y="265"/>
                    </a:lnTo>
                    <a:lnTo>
                      <a:pt x="421" y="260"/>
                    </a:lnTo>
                    <a:lnTo>
                      <a:pt x="431" y="255"/>
                    </a:lnTo>
                    <a:lnTo>
                      <a:pt x="441" y="252"/>
                    </a:lnTo>
                    <a:lnTo>
                      <a:pt x="453" y="250"/>
                    </a:lnTo>
                    <a:lnTo>
                      <a:pt x="464" y="249"/>
                    </a:lnTo>
                    <a:lnTo>
                      <a:pt x="475" y="250"/>
                    </a:lnTo>
                    <a:lnTo>
                      <a:pt x="486" y="252"/>
                    </a:lnTo>
                    <a:lnTo>
                      <a:pt x="496" y="255"/>
                    </a:lnTo>
                    <a:lnTo>
                      <a:pt x="506" y="259"/>
                    </a:lnTo>
                    <a:lnTo>
                      <a:pt x="506" y="156"/>
                    </a:lnTo>
                    <a:lnTo>
                      <a:pt x="506" y="152"/>
                    </a:lnTo>
                    <a:lnTo>
                      <a:pt x="503" y="148"/>
                    </a:lnTo>
                    <a:lnTo>
                      <a:pt x="358" y="3"/>
                    </a:lnTo>
                    <a:lnTo>
                      <a:pt x="354" y="1"/>
                    </a:lnTo>
                    <a:lnTo>
                      <a:pt x="350" y="0"/>
                    </a:lnTo>
                    <a:lnTo>
                      <a:pt x="12" y="0"/>
                    </a:lnTo>
                    <a:lnTo>
                      <a:pt x="8" y="1"/>
                    </a:lnTo>
                    <a:lnTo>
                      <a:pt x="4" y="4"/>
                    </a:lnTo>
                    <a:lnTo>
                      <a:pt x="1" y="7"/>
                    </a:lnTo>
                    <a:lnTo>
                      <a:pt x="0" y="12"/>
                    </a:lnTo>
                    <a:lnTo>
                      <a:pt x="0" y="638"/>
                    </a:lnTo>
                    <a:lnTo>
                      <a:pt x="1" y="644"/>
                    </a:lnTo>
                    <a:lnTo>
                      <a:pt x="4" y="647"/>
                    </a:lnTo>
                    <a:lnTo>
                      <a:pt x="8" y="650"/>
                    </a:lnTo>
                    <a:lnTo>
                      <a:pt x="12" y="651"/>
                    </a:lnTo>
                    <a:lnTo>
                      <a:pt x="337" y="651"/>
                    </a:lnTo>
                    <a:lnTo>
                      <a:pt x="337" y="535"/>
                    </a:lnTo>
                    <a:lnTo>
                      <a:pt x="331" y="530"/>
                    </a:lnTo>
                    <a:lnTo>
                      <a:pt x="325" y="523"/>
                    </a:lnTo>
                    <a:lnTo>
                      <a:pt x="319" y="517"/>
                    </a:lnTo>
                    <a:lnTo>
                      <a:pt x="314" y="5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6" name="Freeform 1034">
                <a:extLst>
                  <a:ext uri="{FF2B5EF4-FFF2-40B4-BE49-F238E27FC236}">
                    <a16:creationId xmlns:a16="http://schemas.microsoft.com/office/drawing/2014/main" xmlns="" id="{2608B454-AB31-4ECA-BC46-FFEDC81DDFD3}"/>
                  </a:ext>
                </a:extLst>
              </p:cNvPr>
              <p:cNvSpPr>
                <a:spLocks/>
              </p:cNvSpPr>
              <p:nvPr/>
            </p:nvSpPr>
            <p:spPr bwMode="auto">
              <a:xfrm>
                <a:off x="485775" y="2159000"/>
                <a:ext cx="87313" cy="71438"/>
              </a:xfrm>
              <a:custGeom>
                <a:avLst/>
                <a:gdLst>
                  <a:gd name="T0" fmla="*/ 102 w 216"/>
                  <a:gd name="T1" fmla="*/ 50 h 178"/>
                  <a:gd name="T2" fmla="*/ 91 w 216"/>
                  <a:gd name="T3" fmla="*/ 50 h 178"/>
                  <a:gd name="T4" fmla="*/ 79 w 216"/>
                  <a:gd name="T5" fmla="*/ 48 h 178"/>
                  <a:gd name="T6" fmla="*/ 69 w 216"/>
                  <a:gd name="T7" fmla="*/ 45 h 178"/>
                  <a:gd name="T8" fmla="*/ 59 w 216"/>
                  <a:gd name="T9" fmla="*/ 39 h 178"/>
                  <a:gd name="T10" fmla="*/ 49 w 216"/>
                  <a:gd name="T11" fmla="*/ 34 h 178"/>
                  <a:gd name="T12" fmla="*/ 40 w 216"/>
                  <a:gd name="T13" fmla="*/ 27 h 178"/>
                  <a:gd name="T14" fmla="*/ 31 w 216"/>
                  <a:gd name="T15" fmla="*/ 20 h 178"/>
                  <a:gd name="T16" fmla="*/ 24 w 216"/>
                  <a:gd name="T17" fmla="*/ 12 h 178"/>
                  <a:gd name="T18" fmla="*/ 12 w 216"/>
                  <a:gd name="T19" fmla="*/ 9 h 178"/>
                  <a:gd name="T20" fmla="*/ 0 w 216"/>
                  <a:gd name="T21" fmla="*/ 6 h 178"/>
                  <a:gd name="T22" fmla="*/ 0 w 216"/>
                  <a:gd name="T23" fmla="*/ 166 h 178"/>
                  <a:gd name="T24" fmla="*/ 0 w 216"/>
                  <a:gd name="T25" fmla="*/ 169 h 178"/>
                  <a:gd name="T26" fmla="*/ 2 w 216"/>
                  <a:gd name="T27" fmla="*/ 172 h 178"/>
                  <a:gd name="T28" fmla="*/ 4 w 216"/>
                  <a:gd name="T29" fmla="*/ 175 h 178"/>
                  <a:gd name="T30" fmla="*/ 6 w 216"/>
                  <a:gd name="T31" fmla="*/ 176 h 178"/>
                  <a:gd name="T32" fmla="*/ 9 w 216"/>
                  <a:gd name="T33" fmla="*/ 178 h 178"/>
                  <a:gd name="T34" fmla="*/ 13 w 216"/>
                  <a:gd name="T35" fmla="*/ 178 h 178"/>
                  <a:gd name="T36" fmla="*/ 16 w 216"/>
                  <a:gd name="T37" fmla="*/ 177 h 178"/>
                  <a:gd name="T38" fmla="*/ 19 w 216"/>
                  <a:gd name="T39" fmla="*/ 175 h 178"/>
                  <a:gd name="T40" fmla="*/ 108 w 216"/>
                  <a:gd name="T41" fmla="*/ 109 h 178"/>
                  <a:gd name="T42" fmla="*/ 197 w 216"/>
                  <a:gd name="T43" fmla="*/ 175 h 178"/>
                  <a:gd name="T44" fmla="*/ 201 w 216"/>
                  <a:gd name="T45" fmla="*/ 177 h 178"/>
                  <a:gd name="T46" fmla="*/ 205 w 216"/>
                  <a:gd name="T47" fmla="*/ 178 h 178"/>
                  <a:gd name="T48" fmla="*/ 207 w 216"/>
                  <a:gd name="T49" fmla="*/ 177 h 178"/>
                  <a:gd name="T50" fmla="*/ 210 w 216"/>
                  <a:gd name="T51" fmla="*/ 176 h 178"/>
                  <a:gd name="T52" fmla="*/ 213 w 216"/>
                  <a:gd name="T53" fmla="*/ 175 h 178"/>
                  <a:gd name="T54" fmla="*/ 215 w 216"/>
                  <a:gd name="T55" fmla="*/ 172 h 178"/>
                  <a:gd name="T56" fmla="*/ 216 w 216"/>
                  <a:gd name="T57" fmla="*/ 169 h 178"/>
                  <a:gd name="T58" fmla="*/ 216 w 216"/>
                  <a:gd name="T59" fmla="*/ 166 h 178"/>
                  <a:gd name="T60" fmla="*/ 216 w 216"/>
                  <a:gd name="T61" fmla="*/ 0 h 178"/>
                  <a:gd name="T62" fmla="*/ 208 w 216"/>
                  <a:gd name="T63" fmla="*/ 4 h 178"/>
                  <a:gd name="T64" fmla="*/ 199 w 216"/>
                  <a:gd name="T65" fmla="*/ 7 h 178"/>
                  <a:gd name="T66" fmla="*/ 189 w 216"/>
                  <a:gd name="T67" fmla="*/ 10 h 178"/>
                  <a:gd name="T68" fmla="*/ 179 w 216"/>
                  <a:gd name="T69" fmla="*/ 12 h 178"/>
                  <a:gd name="T70" fmla="*/ 172 w 216"/>
                  <a:gd name="T71" fmla="*/ 20 h 178"/>
                  <a:gd name="T72" fmla="*/ 164 w 216"/>
                  <a:gd name="T73" fmla="*/ 27 h 178"/>
                  <a:gd name="T74" fmla="*/ 155 w 216"/>
                  <a:gd name="T75" fmla="*/ 34 h 178"/>
                  <a:gd name="T76" fmla="*/ 146 w 216"/>
                  <a:gd name="T77" fmla="*/ 39 h 178"/>
                  <a:gd name="T78" fmla="*/ 135 w 216"/>
                  <a:gd name="T79" fmla="*/ 45 h 178"/>
                  <a:gd name="T80" fmla="*/ 124 w 216"/>
                  <a:gd name="T81" fmla="*/ 48 h 178"/>
                  <a:gd name="T82" fmla="*/ 113 w 216"/>
                  <a:gd name="T83" fmla="*/ 50 h 178"/>
                  <a:gd name="T84" fmla="*/ 102 w 216"/>
                  <a:gd name="T8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178">
                    <a:moveTo>
                      <a:pt x="102" y="50"/>
                    </a:moveTo>
                    <a:lnTo>
                      <a:pt x="91" y="50"/>
                    </a:lnTo>
                    <a:lnTo>
                      <a:pt x="79" y="48"/>
                    </a:lnTo>
                    <a:lnTo>
                      <a:pt x="69" y="45"/>
                    </a:lnTo>
                    <a:lnTo>
                      <a:pt x="59" y="39"/>
                    </a:lnTo>
                    <a:lnTo>
                      <a:pt x="49" y="34"/>
                    </a:lnTo>
                    <a:lnTo>
                      <a:pt x="40" y="27"/>
                    </a:lnTo>
                    <a:lnTo>
                      <a:pt x="31" y="20"/>
                    </a:lnTo>
                    <a:lnTo>
                      <a:pt x="24" y="12"/>
                    </a:lnTo>
                    <a:lnTo>
                      <a:pt x="12" y="9"/>
                    </a:lnTo>
                    <a:lnTo>
                      <a:pt x="0" y="6"/>
                    </a:lnTo>
                    <a:lnTo>
                      <a:pt x="0" y="166"/>
                    </a:lnTo>
                    <a:lnTo>
                      <a:pt x="0" y="169"/>
                    </a:lnTo>
                    <a:lnTo>
                      <a:pt x="2" y="172"/>
                    </a:lnTo>
                    <a:lnTo>
                      <a:pt x="4" y="175"/>
                    </a:lnTo>
                    <a:lnTo>
                      <a:pt x="6" y="176"/>
                    </a:lnTo>
                    <a:lnTo>
                      <a:pt x="9" y="178"/>
                    </a:lnTo>
                    <a:lnTo>
                      <a:pt x="13" y="178"/>
                    </a:lnTo>
                    <a:lnTo>
                      <a:pt x="16" y="177"/>
                    </a:lnTo>
                    <a:lnTo>
                      <a:pt x="19" y="175"/>
                    </a:lnTo>
                    <a:lnTo>
                      <a:pt x="108" y="109"/>
                    </a:lnTo>
                    <a:lnTo>
                      <a:pt x="197" y="175"/>
                    </a:lnTo>
                    <a:lnTo>
                      <a:pt x="201" y="177"/>
                    </a:lnTo>
                    <a:lnTo>
                      <a:pt x="205" y="178"/>
                    </a:lnTo>
                    <a:lnTo>
                      <a:pt x="207" y="177"/>
                    </a:lnTo>
                    <a:lnTo>
                      <a:pt x="210" y="176"/>
                    </a:lnTo>
                    <a:lnTo>
                      <a:pt x="213" y="175"/>
                    </a:lnTo>
                    <a:lnTo>
                      <a:pt x="215" y="172"/>
                    </a:lnTo>
                    <a:lnTo>
                      <a:pt x="216" y="169"/>
                    </a:lnTo>
                    <a:lnTo>
                      <a:pt x="216" y="166"/>
                    </a:lnTo>
                    <a:lnTo>
                      <a:pt x="216" y="0"/>
                    </a:lnTo>
                    <a:lnTo>
                      <a:pt x="208" y="4"/>
                    </a:lnTo>
                    <a:lnTo>
                      <a:pt x="199" y="7"/>
                    </a:lnTo>
                    <a:lnTo>
                      <a:pt x="189" y="10"/>
                    </a:lnTo>
                    <a:lnTo>
                      <a:pt x="179" y="12"/>
                    </a:lnTo>
                    <a:lnTo>
                      <a:pt x="172" y="20"/>
                    </a:lnTo>
                    <a:lnTo>
                      <a:pt x="164" y="27"/>
                    </a:lnTo>
                    <a:lnTo>
                      <a:pt x="155" y="34"/>
                    </a:lnTo>
                    <a:lnTo>
                      <a:pt x="146" y="39"/>
                    </a:lnTo>
                    <a:lnTo>
                      <a:pt x="135" y="45"/>
                    </a:lnTo>
                    <a:lnTo>
                      <a:pt x="124" y="48"/>
                    </a:lnTo>
                    <a:lnTo>
                      <a:pt x="113" y="50"/>
                    </a:lnTo>
                    <a:lnTo>
                      <a:pt x="10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7" name="Freeform 1035">
                <a:extLst>
                  <a:ext uri="{FF2B5EF4-FFF2-40B4-BE49-F238E27FC236}">
                    <a16:creationId xmlns:a16="http://schemas.microsoft.com/office/drawing/2014/main" xmlns="" id="{4F7732BE-818D-438A-9952-A4E5B8185C81}"/>
                  </a:ext>
                </a:extLst>
              </p:cNvPr>
              <p:cNvSpPr>
                <a:spLocks noEditPoints="1"/>
              </p:cNvSpPr>
              <p:nvPr/>
            </p:nvSpPr>
            <p:spPr bwMode="auto">
              <a:xfrm>
                <a:off x="471488" y="2051050"/>
                <a:ext cx="111125" cy="119063"/>
              </a:xfrm>
              <a:custGeom>
                <a:avLst/>
                <a:gdLst>
                  <a:gd name="T0" fmla="*/ 121 w 277"/>
                  <a:gd name="T1" fmla="*/ 204 h 298"/>
                  <a:gd name="T2" fmla="*/ 99 w 277"/>
                  <a:gd name="T3" fmla="*/ 187 h 298"/>
                  <a:gd name="T4" fmla="*/ 86 w 277"/>
                  <a:gd name="T5" fmla="*/ 160 h 298"/>
                  <a:gd name="T6" fmla="*/ 88 w 277"/>
                  <a:gd name="T7" fmla="*/ 131 h 298"/>
                  <a:gd name="T8" fmla="*/ 102 w 277"/>
                  <a:gd name="T9" fmla="*/ 106 h 298"/>
                  <a:gd name="T10" fmla="*/ 128 w 277"/>
                  <a:gd name="T11" fmla="*/ 91 h 298"/>
                  <a:gd name="T12" fmla="*/ 157 w 277"/>
                  <a:gd name="T13" fmla="*/ 89 h 298"/>
                  <a:gd name="T14" fmla="*/ 184 w 277"/>
                  <a:gd name="T15" fmla="*/ 102 h 298"/>
                  <a:gd name="T16" fmla="*/ 200 w 277"/>
                  <a:gd name="T17" fmla="*/ 126 h 298"/>
                  <a:gd name="T18" fmla="*/ 205 w 277"/>
                  <a:gd name="T19" fmla="*/ 154 h 298"/>
                  <a:gd name="T20" fmla="*/ 195 w 277"/>
                  <a:gd name="T21" fmla="*/ 183 h 298"/>
                  <a:gd name="T22" fmla="*/ 173 w 277"/>
                  <a:gd name="T23" fmla="*/ 201 h 298"/>
                  <a:gd name="T24" fmla="*/ 145 w 277"/>
                  <a:gd name="T25" fmla="*/ 208 h 298"/>
                  <a:gd name="T26" fmla="*/ 276 w 277"/>
                  <a:gd name="T27" fmla="*/ 175 h 298"/>
                  <a:gd name="T28" fmla="*/ 273 w 277"/>
                  <a:gd name="T29" fmla="*/ 163 h 298"/>
                  <a:gd name="T30" fmla="*/ 266 w 277"/>
                  <a:gd name="T31" fmla="*/ 149 h 298"/>
                  <a:gd name="T32" fmla="*/ 273 w 277"/>
                  <a:gd name="T33" fmla="*/ 136 h 298"/>
                  <a:gd name="T34" fmla="*/ 276 w 277"/>
                  <a:gd name="T35" fmla="*/ 125 h 298"/>
                  <a:gd name="T36" fmla="*/ 277 w 277"/>
                  <a:gd name="T37" fmla="*/ 113 h 298"/>
                  <a:gd name="T38" fmla="*/ 276 w 277"/>
                  <a:gd name="T39" fmla="*/ 101 h 298"/>
                  <a:gd name="T40" fmla="*/ 274 w 277"/>
                  <a:gd name="T41" fmla="*/ 90 h 298"/>
                  <a:gd name="T42" fmla="*/ 268 w 277"/>
                  <a:gd name="T43" fmla="*/ 76 h 298"/>
                  <a:gd name="T44" fmla="*/ 265 w 277"/>
                  <a:gd name="T45" fmla="*/ 71 h 298"/>
                  <a:gd name="T46" fmla="*/ 256 w 277"/>
                  <a:gd name="T47" fmla="*/ 60 h 298"/>
                  <a:gd name="T48" fmla="*/ 248 w 277"/>
                  <a:gd name="T49" fmla="*/ 53 h 298"/>
                  <a:gd name="T50" fmla="*/ 239 w 277"/>
                  <a:gd name="T51" fmla="*/ 47 h 298"/>
                  <a:gd name="T52" fmla="*/ 228 w 277"/>
                  <a:gd name="T53" fmla="*/ 42 h 298"/>
                  <a:gd name="T54" fmla="*/ 215 w 277"/>
                  <a:gd name="T55" fmla="*/ 40 h 298"/>
                  <a:gd name="T56" fmla="*/ 201 w 277"/>
                  <a:gd name="T57" fmla="*/ 35 h 298"/>
                  <a:gd name="T58" fmla="*/ 193 w 277"/>
                  <a:gd name="T59" fmla="*/ 25 h 298"/>
                  <a:gd name="T60" fmla="*/ 185 w 277"/>
                  <a:gd name="T61" fmla="*/ 17 h 298"/>
                  <a:gd name="T62" fmla="*/ 171 w 277"/>
                  <a:gd name="T63" fmla="*/ 8 h 298"/>
                  <a:gd name="T64" fmla="*/ 120 w 277"/>
                  <a:gd name="T65" fmla="*/ 2 h 298"/>
                  <a:gd name="T66" fmla="*/ 84 w 277"/>
                  <a:gd name="T67" fmla="*/ 27 h 298"/>
                  <a:gd name="T68" fmla="*/ 68 w 277"/>
                  <a:gd name="T69" fmla="*/ 39 h 298"/>
                  <a:gd name="T70" fmla="*/ 28 w 277"/>
                  <a:gd name="T71" fmla="*/ 55 h 298"/>
                  <a:gd name="T72" fmla="*/ 3 w 277"/>
                  <a:gd name="T73" fmla="*/ 92 h 298"/>
                  <a:gd name="T74" fmla="*/ 4 w 277"/>
                  <a:gd name="T75" fmla="*/ 135 h 298"/>
                  <a:gd name="T76" fmla="*/ 8 w 277"/>
                  <a:gd name="T77" fmla="*/ 154 h 298"/>
                  <a:gd name="T78" fmla="*/ 1 w 277"/>
                  <a:gd name="T79" fmla="*/ 198 h 298"/>
                  <a:gd name="T80" fmla="*/ 12 w 277"/>
                  <a:gd name="T81" fmla="*/ 227 h 298"/>
                  <a:gd name="T82" fmla="*/ 16 w 277"/>
                  <a:gd name="T83" fmla="*/ 233 h 298"/>
                  <a:gd name="T84" fmla="*/ 26 w 277"/>
                  <a:gd name="T85" fmla="*/ 243 h 298"/>
                  <a:gd name="T86" fmla="*/ 37 w 277"/>
                  <a:gd name="T87" fmla="*/ 249 h 298"/>
                  <a:gd name="T88" fmla="*/ 68 w 277"/>
                  <a:gd name="T89" fmla="*/ 260 h 298"/>
                  <a:gd name="T90" fmla="*/ 84 w 277"/>
                  <a:gd name="T91" fmla="*/ 273 h 298"/>
                  <a:gd name="T92" fmla="*/ 121 w 277"/>
                  <a:gd name="T93" fmla="*/ 296 h 298"/>
                  <a:gd name="T94" fmla="*/ 165 w 277"/>
                  <a:gd name="T95" fmla="*/ 293 h 298"/>
                  <a:gd name="T96" fmla="*/ 200 w 277"/>
                  <a:gd name="T97" fmla="*/ 266 h 298"/>
                  <a:gd name="T98" fmla="*/ 215 w 277"/>
                  <a:gd name="T99" fmla="*/ 259 h 298"/>
                  <a:gd name="T100" fmla="*/ 253 w 277"/>
                  <a:gd name="T101" fmla="*/ 241 h 298"/>
                  <a:gd name="T102" fmla="*/ 256 w 277"/>
                  <a:gd name="T103" fmla="*/ 239 h 298"/>
                  <a:gd name="T104" fmla="*/ 265 w 277"/>
                  <a:gd name="T105" fmla="*/ 228 h 298"/>
                  <a:gd name="T106" fmla="*/ 273 w 277"/>
                  <a:gd name="T107" fmla="*/ 212 h 298"/>
                  <a:gd name="T108" fmla="*/ 276 w 277"/>
                  <a:gd name="T109" fmla="*/ 199 h 298"/>
                  <a:gd name="T110" fmla="*/ 277 w 277"/>
                  <a:gd name="T111" fmla="*/ 18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98">
                    <a:moveTo>
                      <a:pt x="145" y="208"/>
                    </a:moveTo>
                    <a:lnTo>
                      <a:pt x="139" y="208"/>
                    </a:lnTo>
                    <a:lnTo>
                      <a:pt x="133" y="207"/>
                    </a:lnTo>
                    <a:lnTo>
                      <a:pt x="128" y="206"/>
                    </a:lnTo>
                    <a:lnTo>
                      <a:pt x="121" y="204"/>
                    </a:lnTo>
                    <a:lnTo>
                      <a:pt x="116" y="201"/>
                    </a:lnTo>
                    <a:lnTo>
                      <a:pt x="111" y="198"/>
                    </a:lnTo>
                    <a:lnTo>
                      <a:pt x="107" y="195"/>
                    </a:lnTo>
                    <a:lnTo>
                      <a:pt x="102" y="191"/>
                    </a:lnTo>
                    <a:lnTo>
                      <a:pt x="99" y="187"/>
                    </a:lnTo>
                    <a:lnTo>
                      <a:pt x="95" y="183"/>
                    </a:lnTo>
                    <a:lnTo>
                      <a:pt x="92" y="178"/>
                    </a:lnTo>
                    <a:lnTo>
                      <a:pt x="90" y="172"/>
                    </a:lnTo>
                    <a:lnTo>
                      <a:pt x="88" y="167"/>
                    </a:lnTo>
                    <a:lnTo>
                      <a:pt x="86" y="160"/>
                    </a:lnTo>
                    <a:lnTo>
                      <a:pt x="85" y="154"/>
                    </a:lnTo>
                    <a:lnTo>
                      <a:pt x="85" y="148"/>
                    </a:lnTo>
                    <a:lnTo>
                      <a:pt x="85" y="142"/>
                    </a:lnTo>
                    <a:lnTo>
                      <a:pt x="86" y="137"/>
                    </a:lnTo>
                    <a:lnTo>
                      <a:pt x="88" y="131"/>
                    </a:lnTo>
                    <a:lnTo>
                      <a:pt x="90" y="126"/>
                    </a:lnTo>
                    <a:lnTo>
                      <a:pt x="92" y="120"/>
                    </a:lnTo>
                    <a:lnTo>
                      <a:pt x="95" y="116"/>
                    </a:lnTo>
                    <a:lnTo>
                      <a:pt x="99" y="111"/>
                    </a:lnTo>
                    <a:lnTo>
                      <a:pt x="102" y="106"/>
                    </a:lnTo>
                    <a:lnTo>
                      <a:pt x="107" y="102"/>
                    </a:lnTo>
                    <a:lnTo>
                      <a:pt x="111" y="99"/>
                    </a:lnTo>
                    <a:lnTo>
                      <a:pt x="116" y="96"/>
                    </a:lnTo>
                    <a:lnTo>
                      <a:pt x="121" y="93"/>
                    </a:lnTo>
                    <a:lnTo>
                      <a:pt x="128" y="91"/>
                    </a:lnTo>
                    <a:lnTo>
                      <a:pt x="133" y="89"/>
                    </a:lnTo>
                    <a:lnTo>
                      <a:pt x="139" y="89"/>
                    </a:lnTo>
                    <a:lnTo>
                      <a:pt x="145" y="88"/>
                    </a:lnTo>
                    <a:lnTo>
                      <a:pt x="151" y="89"/>
                    </a:lnTo>
                    <a:lnTo>
                      <a:pt x="157" y="89"/>
                    </a:lnTo>
                    <a:lnTo>
                      <a:pt x="163" y="91"/>
                    </a:lnTo>
                    <a:lnTo>
                      <a:pt x="168" y="93"/>
                    </a:lnTo>
                    <a:lnTo>
                      <a:pt x="173" y="96"/>
                    </a:lnTo>
                    <a:lnTo>
                      <a:pt x="179" y="99"/>
                    </a:lnTo>
                    <a:lnTo>
                      <a:pt x="184" y="102"/>
                    </a:lnTo>
                    <a:lnTo>
                      <a:pt x="188" y="106"/>
                    </a:lnTo>
                    <a:lnTo>
                      <a:pt x="192" y="111"/>
                    </a:lnTo>
                    <a:lnTo>
                      <a:pt x="195" y="116"/>
                    </a:lnTo>
                    <a:lnTo>
                      <a:pt x="198" y="120"/>
                    </a:lnTo>
                    <a:lnTo>
                      <a:pt x="200" y="126"/>
                    </a:lnTo>
                    <a:lnTo>
                      <a:pt x="202" y="131"/>
                    </a:lnTo>
                    <a:lnTo>
                      <a:pt x="204" y="137"/>
                    </a:lnTo>
                    <a:lnTo>
                      <a:pt x="205" y="142"/>
                    </a:lnTo>
                    <a:lnTo>
                      <a:pt x="205" y="148"/>
                    </a:lnTo>
                    <a:lnTo>
                      <a:pt x="205" y="154"/>
                    </a:lnTo>
                    <a:lnTo>
                      <a:pt x="204" y="160"/>
                    </a:lnTo>
                    <a:lnTo>
                      <a:pt x="202" y="167"/>
                    </a:lnTo>
                    <a:lnTo>
                      <a:pt x="200" y="172"/>
                    </a:lnTo>
                    <a:lnTo>
                      <a:pt x="198" y="178"/>
                    </a:lnTo>
                    <a:lnTo>
                      <a:pt x="195" y="183"/>
                    </a:lnTo>
                    <a:lnTo>
                      <a:pt x="192" y="187"/>
                    </a:lnTo>
                    <a:lnTo>
                      <a:pt x="188" y="191"/>
                    </a:lnTo>
                    <a:lnTo>
                      <a:pt x="184" y="195"/>
                    </a:lnTo>
                    <a:lnTo>
                      <a:pt x="179" y="198"/>
                    </a:lnTo>
                    <a:lnTo>
                      <a:pt x="173" y="201"/>
                    </a:lnTo>
                    <a:lnTo>
                      <a:pt x="168" y="204"/>
                    </a:lnTo>
                    <a:lnTo>
                      <a:pt x="163" y="206"/>
                    </a:lnTo>
                    <a:lnTo>
                      <a:pt x="157" y="207"/>
                    </a:lnTo>
                    <a:lnTo>
                      <a:pt x="151" y="208"/>
                    </a:lnTo>
                    <a:lnTo>
                      <a:pt x="145" y="208"/>
                    </a:lnTo>
                    <a:close/>
                    <a:moveTo>
                      <a:pt x="277" y="184"/>
                    </a:moveTo>
                    <a:lnTo>
                      <a:pt x="277" y="181"/>
                    </a:lnTo>
                    <a:lnTo>
                      <a:pt x="276" y="179"/>
                    </a:lnTo>
                    <a:lnTo>
                      <a:pt x="276" y="177"/>
                    </a:lnTo>
                    <a:lnTo>
                      <a:pt x="276" y="175"/>
                    </a:lnTo>
                    <a:lnTo>
                      <a:pt x="275" y="172"/>
                    </a:lnTo>
                    <a:lnTo>
                      <a:pt x="275" y="169"/>
                    </a:lnTo>
                    <a:lnTo>
                      <a:pt x="274" y="168"/>
                    </a:lnTo>
                    <a:lnTo>
                      <a:pt x="274" y="166"/>
                    </a:lnTo>
                    <a:lnTo>
                      <a:pt x="273" y="163"/>
                    </a:lnTo>
                    <a:lnTo>
                      <a:pt x="272" y="160"/>
                    </a:lnTo>
                    <a:lnTo>
                      <a:pt x="271" y="158"/>
                    </a:lnTo>
                    <a:lnTo>
                      <a:pt x="270" y="157"/>
                    </a:lnTo>
                    <a:lnTo>
                      <a:pt x="268" y="153"/>
                    </a:lnTo>
                    <a:lnTo>
                      <a:pt x="266" y="149"/>
                    </a:lnTo>
                    <a:lnTo>
                      <a:pt x="268" y="146"/>
                    </a:lnTo>
                    <a:lnTo>
                      <a:pt x="270" y="142"/>
                    </a:lnTo>
                    <a:lnTo>
                      <a:pt x="271" y="141"/>
                    </a:lnTo>
                    <a:lnTo>
                      <a:pt x="272" y="139"/>
                    </a:lnTo>
                    <a:lnTo>
                      <a:pt x="273" y="136"/>
                    </a:lnTo>
                    <a:lnTo>
                      <a:pt x="274" y="133"/>
                    </a:lnTo>
                    <a:lnTo>
                      <a:pt x="274" y="131"/>
                    </a:lnTo>
                    <a:lnTo>
                      <a:pt x="275" y="129"/>
                    </a:lnTo>
                    <a:lnTo>
                      <a:pt x="275" y="127"/>
                    </a:lnTo>
                    <a:lnTo>
                      <a:pt x="276" y="125"/>
                    </a:lnTo>
                    <a:lnTo>
                      <a:pt x="276" y="123"/>
                    </a:lnTo>
                    <a:lnTo>
                      <a:pt x="276" y="121"/>
                    </a:lnTo>
                    <a:lnTo>
                      <a:pt x="277" y="118"/>
                    </a:lnTo>
                    <a:lnTo>
                      <a:pt x="277" y="115"/>
                    </a:lnTo>
                    <a:lnTo>
                      <a:pt x="277" y="113"/>
                    </a:lnTo>
                    <a:lnTo>
                      <a:pt x="277" y="112"/>
                    </a:lnTo>
                    <a:lnTo>
                      <a:pt x="277" y="108"/>
                    </a:lnTo>
                    <a:lnTo>
                      <a:pt x="277" y="106"/>
                    </a:lnTo>
                    <a:lnTo>
                      <a:pt x="277" y="103"/>
                    </a:lnTo>
                    <a:lnTo>
                      <a:pt x="276" y="101"/>
                    </a:lnTo>
                    <a:lnTo>
                      <a:pt x="276" y="99"/>
                    </a:lnTo>
                    <a:lnTo>
                      <a:pt x="275" y="97"/>
                    </a:lnTo>
                    <a:lnTo>
                      <a:pt x="275" y="95"/>
                    </a:lnTo>
                    <a:lnTo>
                      <a:pt x="275" y="93"/>
                    </a:lnTo>
                    <a:lnTo>
                      <a:pt x="274" y="90"/>
                    </a:lnTo>
                    <a:lnTo>
                      <a:pt x="273" y="87"/>
                    </a:lnTo>
                    <a:lnTo>
                      <a:pt x="272" y="85"/>
                    </a:lnTo>
                    <a:lnTo>
                      <a:pt x="272" y="84"/>
                    </a:lnTo>
                    <a:lnTo>
                      <a:pt x="270" y="80"/>
                    </a:lnTo>
                    <a:lnTo>
                      <a:pt x="268" y="76"/>
                    </a:lnTo>
                    <a:lnTo>
                      <a:pt x="268" y="76"/>
                    </a:lnTo>
                    <a:lnTo>
                      <a:pt x="267" y="75"/>
                    </a:lnTo>
                    <a:lnTo>
                      <a:pt x="267" y="75"/>
                    </a:lnTo>
                    <a:lnTo>
                      <a:pt x="267" y="75"/>
                    </a:lnTo>
                    <a:lnTo>
                      <a:pt x="265" y="71"/>
                    </a:lnTo>
                    <a:lnTo>
                      <a:pt x="262" y="67"/>
                    </a:lnTo>
                    <a:lnTo>
                      <a:pt x="262" y="67"/>
                    </a:lnTo>
                    <a:lnTo>
                      <a:pt x="261" y="66"/>
                    </a:lnTo>
                    <a:lnTo>
                      <a:pt x="258" y="63"/>
                    </a:lnTo>
                    <a:lnTo>
                      <a:pt x="256" y="60"/>
                    </a:lnTo>
                    <a:lnTo>
                      <a:pt x="255" y="60"/>
                    </a:lnTo>
                    <a:lnTo>
                      <a:pt x="255" y="60"/>
                    </a:lnTo>
                    <a:lnTo>
                      <a:pt x="252" y="56"/>
                    </a:lnTo>
                    <a:lnTo>
                      <a:pt x="249" y="53"/>
                    </a:lnTo>
                    <a:lnTo>
                      <a:pt x="248" y="53"/>
                    </a:lnTo>
                    <a:lnTo>
                      <a:pt x="247" y="52"/>
                    </a:lnTo>
                    <a:lnTo>
                      <a:pt x="244" y="50"/>
                    </a:lnTo>
                    <a:lnTo>
                      <a:pt x="241" y="48"/>
                    </a:lnTo>
                    <a:lnTo>
                      <a:pt x="240" y="48"/>
                    </a:lnTo>
                    <a:lnTo>
                      <a:pt x="239" y="47"/>
                    </a:lnTo>
                    <a:lnTo>
                      <a:pt x="236" y="45"/>
                    </a:lnTo>
                    <a:lnTo>
                      <a:pt x="233" y="45"/>
                    </a:lnTo>
                    <a:lnTo>
                      <a:pt x="232" y="44"/>
                    </a:lnTo>
                    <a:lnTo>
                      <a:pt x="230" y="44"/>
                    </a:lnTo>
                    <a:lnTo>
                      <a:pt x="228" y="42"/>
                    </a:lnTo>
                    <a:lnTo>
                      <a:pt x="224" y="41"/>
                    </a:lnTo>
                    <a:lnTo>
                      <a:pt x="222" y="41"/>
                    </a:lnTo>
                    <a:lnTo>
                      <a:pt x="220" y="40"/>
                    </a:lnTo>
                    <a:lnTo>
                      <a:pt x="218" y="40"/>
                    </a:lnTo>
                    <a:lnTo>
                      <a:pt x="215" y="40"/>
                    </a:lnTo>
                    <a:lnTo>
                      <a:pt x="213" y="39"/>
                    </a:lnTo>
                    <a:lnTo>
                      <a:pt x="211" y="39"/>
                    </a:lnTo>
                    <a:lnTo>
                      <a:pt x="207" y="39"/>
                    </a:lnTo>
                    <a:lnTo>
                      <a:pt x="203" y="39"/>
                    </a:lnTo>
                    <a:lnTo>
                      <a:pt x="201" y="35"/>
                    </a:lnTo>
                    <a:lnTo>
                      <a:pt x="199" y="32"/>
                    </a:lnTo>
                    <a:lnTo>
                      <a:pt x="197" y="30"/>
                    </a:lnTo>
                    <a:lnTo>
                      <a:pt x="196" y="28"/>
                    </a:lnTo>
                    <a:lnTo>
                      <a:pt x="194" y="26"/>
                    </a:lnTo>
                    <a:lnTo>
                      <a:pt x="193" y="25"/>
                    </a:lnTo>
                    <a:lnTo>
                      <a:pt x="191" y="23"/>
                    </a:lnTo>
                    <a:lnTo>
                      <a:pt x="190" y="22"/>
                    </a:lnTo>
                    <a:lnTo>
                      <a:pt x="188" y="21"/>
                    </a:lnTo>
                    <a:lnTo>
                      <a:pt x="186" y="19"/>
                    </a:lnTo>
                    <a:lnTo>
                      <a:pt x="185" y="17"/>
                    </a:lnTo>
                    <a:lnTo>
                      <a:pt x="183" y="16"/>
                    </a:lnTo>
                    <a:lnTo>
                      <a:pt x="182" y="15"/>
                    </a:lnTo>
                    <a:lnTo>
                      <a:pt x="181" y="15"/>
                    </a:lnTo>
                    <a:lnTo>
                      <a:pt x="181" y="14"/>
                    </a:lnTo>
                    <a:lnTo>
                      <a:pt x="171" y="8"/>
                    </a:lnTo>
                    <a:lnTo>
                      <a:pt x="161" y="3"/>
                    </a:lnTo>
                    <a:lnTo>
                      <a:pt x="150" y="1"/>
                    </a:lnTo>
                    <a:lnTo>
                      <a:pt x="139" y="0"/>
                    </a:lnTo>
                    <a:lnTo>
                      <a:pt x="130" y="1"/>
                    </a:lnTo>
                    <a:lnTo>
                      <a:pt x="120" y="2"/>
                    </a:lnTo>
                    <a:lnTo>
                      <a:pt x="112" y="5"/>
                    </a:lnTo>
                    <a:lnTo>
                      <a:pt x="104" y="10"/>
                    </a:lnTo>
                    <a:lnTo>
                      <a:pt x="97" y="15"/>
                    </a:lnTo>
                    <a:lnTo>
                      <a:pt x="90" y="20"/>
                    </a:lnTo>
                    <a:lnTo>
                      <a:pt x="84" y="27"/>
                    </a:lnTo>
                    <a:lnTo>
                      <a:pt x="79" y="34"/>
                    </a:lnTo>
                    <a:lnTo>
                      <a:pt x="77" y="36"/>
                    </a:lnTo>
                    <a:lnTo>
                      <a:pt x="75" y="37"/>
                    </a:lnTo>
                    <a:lnTo>
                      <a:pt x="72" y="38"/>
                    </a:lnTo>
                    <a:lnTo>
                      <a:pt x="68" y="39"/>
                    </a:lnTo>
                    <a:lnTo>
                      <a:pt x="60" y="40"/>
                    </a:lnTo>
                    <a:lnTo>
                      <a:pt x="51" y="42"/>
                    </a:lnTo>
                    <a:lnTo>
                      <a:pt x="43" y="45"/>
                    </a:lnTo>
                    <a:lnTo>
                      <a:pt x="35" y="49"/>
                    </a:lnTo>
                    <a:lnTo>
                      <a:pt x="28" y="55"/>
                    </a:lnTo>
                    <a:lnTo>
                      <a:pt x="22" y="61"/>
                    </a:lnTo>
                    <a:lnTo>
                      <a:pt x="15" y="68"/>
                    </a:lnTo>
                    <a:lnTo>
                      <a:pt x="10" y="75"/>
                    </a:lnTo>
                    <a:lnTo>
                      <a:pt x="6" y="83"/>
                    </a:lnTo>
                    <a:lnTo>
                      <a:pt x="3" y="92"/>
                    </a:lnTo>
                    <a:lnTo>
                      <a:pt x="1" y="100"/>
                    </a:lnTo>
                    <a:lnTo>
                      <a:pt x="0" y="109"/>
                    </a:lnTo>
                    <a:lnTo>
                      <a:pt x="1" y="119"/>
                    </a:lnTo>
                    <a:lnTo>
                      <a:pt x="2" y="127"/>
                    </a:lnTo>
                    <a:lnTo>
                      <a:pt x="4" y="135"/>
                    </a:lnTo>
                    <a:lnTo>
                      <a:pt x="8" y="144"/>
                    </a:lnTo>
                    <a:lnTo>
                      <a:pt x="9" y="146"/>
                    </a:lnTo>
                    <a:lnTo>
                      <a:pt x="9" y="149"/>
                    </a:lnTo>
                    <a:lnTo>
                      <a:pt x="9" y="152"/>
                    </a:lnTo>
                    <a:lnTo>
                      <a:pt x="8" y="154"/>
                    </a:lnTo>
                    <a:lnTo>
                      <a:pt x="4" y="163"/>
                    </a:lnTo>
                    <a:lnTo>
                      <a:pt x="2" y="172"/>
                    </a:lnTo>
                    <a:lnTo>
                      <a:pt x="1" y="181"/>
                    </a:lnTo>
                    <a:lnTo>
                      <a:pt x="0" y="189"/>
                    </a:lnTo>
                    <a:lnTo>
                      <a:pt x="1" y="198"/>
                    </a:lnTo>
                    <a:lnTo>
                      <a:pt x="3" y="207"/>
                    </a:lnTo>
                    <a:lnTo>
                      <a:pt x="6" y="217"/>
                    </a:lnTo>
                    <a:lnTo>
                      <a:pt x="10" y="225"/>
                    </a:lnTo>
                    <a:lnTo>
                      <a:pt x="11" y="226"/>
                    </a:lnTo>
                    <a:lnTo>
                      <a:pt x="12" y="227"/>
                    </a:lnTo>
                    <a:lnTo>
                      <a:pt x="12" y="227"/>
                    </a:lnTo>
                    <a:lnTo>
                      <a:pt x="14" y="230"/>
                    </a:lnTo>
                    <a:lnTo>
                      <a:pt x="15" y="232"/>
                    </a:lnTo>
                    <a:lnTo>
                      <a:pt x="16" y="232"/>
                    </a:lnTo>
                    <a:lnTo>
                      <a:pt x="16" y="233"/>
                    </a:lnTo>
                    <a:lnTo>
                      <a:pt x="20" y="236"/>
                    </a:lnTo>
                    <a:lnTo>
                      <a:pt x="23" y="239"/>
                    </a:lnTo>
                    <a:lnTo>
                      <a:pt x="23" y="239"/>
                    </a:lnTo>
                    <a:lnTo>
                      <a:pt x="23" y="240"/>
                    </a:lnTo>
                    <a:lnTo>
                      <a:pt x="26" y="243"/>
                    </a:lnTo>
                    <a:lnTo>
                      <a:pt x="30" y="246"/>
                    </a:lnTo>
                    <a:lnTo>
                      <a:pt x="30" y="246"/>
                    </a:lnTo>
                    <a:lnTo>
                      <a:pt x="30" y="246"/>
                    </a:lnTo>
                    <a:lnTo>
                      <a:pt x="33" y="248"/>
                    </a:lnTo>
                    <a:lnTo>
                      <a:pt x="37" y="249"/>
                    </a:lnTo>
                    <a:lnTo>
                      <a:pt x="37" y="249"/>
                    </a:lnTo>
                    <a:lnTo>
                      <a:pt x="44" y="253"/>
                    </a:lnTo>
                    <a:lnTo>
                      <a:pt x="52" y="257"/>
                    </a:lnTo>
                    <a:lnTo>
                      <a:pt x="60" y="259"/>
                    </a:lnTo>
                    <a:lnTo>
                      <a:pt x="68" y="260"/>
                    </a:lnTo>
                    <a:lnTo>
                      <a:pt x="72" y="260"/>
                    </a:lnTo>
                    <a:lnTo>
                      <a:pt x="75" y="261"/>
                    </a:lnTo>
                    <a:lnTo>
                      <a:pt x="77" y="263"/>
                    </a:lnTo>
                    <a:lnTo>
                      <a:pt x="79" y="266"/>
                    </a:lnTo>
                    <a:lnTo>
                      <a:pt x="84" y="273"/>
                    </a:lnTo>
                    <a:lnTo>
                      <a:pt x="90" y="279"/>
                    </a:lnTo>
                    <a:lnTo>
                      <a:pt x="97" y="285"/>
                    </a:lnTo>
                    <a:lnTo>
                      <a:pt x="104" y="289"/>
                    </a:lnTo>
                    <a:lnTo>
                      <a:pt x="112" y="293"/>
                    </a:lnTo>
                    <a:lnTo>
                      <a:pt x="121" y="296"/>
                    </a:lnTo>
                    <a:lnTo>
                      <a:pt x="130" y="297"/>
                    </a:lnTo>
                    <a:lnTo>
                      <a:pt x="139" y="298"/>
                    </a:lnTo>
                    <a:lnTo>
                      <a:pt x="148" y="297"/>
                    </a:lnTo>
                    <a:lnTo>
                      <a:pt x="157" y="296"/>
                    </a:lnTo>
                    <a:lnTo>
                      <a:pt x="165" y="293"/>
                    </a:lnTo>
                    <a:lnTo>
                      <a:pt x="173" y="289"/>
                    </a:lnTo>
                    <a:lnTo>
                      <a:pt x="181" y="285"/>
                    </a:lnTo>
                    <a:lnTo>
                      <a:pt x="188" y="279"/>
                    </a:lnTo>
                    <a:lnTo>
                      <a:pt x="194" y="273"/>
                    </a:lnTo>
                    <a:lnTo>
                      <a:pt x="200" y="266"/>
                    </a:lnTo>
                    <a:lnTo>
                      <a:pt x="201" y="263"/>
                    </a:lnTo>
                    <a:lnTo>
                      <a:pt x="204" y="261"/>
                    </a:lnTo>
                    <a:lnTo>
                      <a:pt x="206" y="260"/>
                    </a:lnTo>
                    <a:lnTo>
                      <a:pt x="209" y="260"/>
                    </a:lnTo>
                    <a:lnTo>
                      <a:pt x="215" y="259"/>
                    </a:lnTo>
                    <a:lnTo>
                      <a:pt x="221" y="258"/>
                    </a:lnTo>
                    <a:lnTo>
                      <a:pt x="228" y="256"/>
                    </a:lnTo>
                    <a:lnTo>
                      <a:pt x="233" y="254"/>
                    </a:lnTo>
                    <a:lnTo>
                      <a:pt x="244" y="248"/>
                    </a:lnTo>
                    <a:lnTo>
                      <a:pt x="253" y="241"/>
                    </a:lnTo>
                    <a:lnTo>
                      <a:pt x="253" y="241"/>
                    </a:lnTo>
                    <a:lnTo>
                      <a:pt x="254" y="241"/>
                    </a:lnTo>
                    <a:lnTo>
                      <a:pt x="255" y="240"/>
                    </a:lnTo>
                    <a:lnTo>
                      <a:pt x="256" y="239"/>
                    </a:lnTo>
                    <a:lnTo>
                      <a:pt x="256" y="239"/>
                    </a:lnTo>
                    <a:lnTo>
                      <a:pt x="259" y="236"/>
                    </a:lnTo>
                    <a:lnTo>
                      <a:pt x="261" y="233"/>
                    </a:lnTo>
                    <a:lnTo>
                      <a:pt x="262" y="232"/>
                    </a:lnTo>
                    <a:lnTo>
                      <a:pt x="262" y="232"/>
                    </a:lnTo>
                    <a:lnTo>
                      <a:pt x="265" y="228"/>
                    </a:lnTo>
                    <a:lnTo>
                      <a:pt x="267" y="225"/>
                    </a:lnTo>
                    <a:lnTo>
                      <a:pt x="270" y="220"/>
                    </a:lnTo>
                    <a:lnTo>
                      <a:pt x="272" y="215"/>
                    </a:lnTo>
                    <a:lnTo>
                      <a:pt x="272" y="215"/>
                    </a:lnTo>
                    <a:lnTo>
                      <a:pt x="273" y="212"/>
                    </a:lnTo>
                    <a:lnTo>
                      <a:pt x="274" y="209"/>
                    </a:lnTo>
                    <a:lnTo>
                      <a:pt x="275" y="206"/>
                    </a:lnTo>
                    <a:lnTo>
                      <a:pt x="275" y="204"/>
                    </a:lnTo>
                    <a:lnTo>
                      <a:pt x="275" y="202"/>
                    </a:lnTo>
                    <a:lnTo>
                      <a:pt x="276" y="199"/>
                    </a:lnTo>
                    <a:lnTo>
                      <a:pt x="276" y="197"/>
                    </a:lnTo>
                    <a:lnTo>
                      <a:pt x="277" y="195"/>
                    </a:lnTo>
                    <a:lnTo>
                      <a:pt x="277" y="193"/>
                    </a:lnTo>
                    <a:lnTo>
                      <a:pt x="277" y="191"/>
                    </a:lnTo>
                    <a:lnTo>
                      <a:pt x="277" y="188"/>
                    </a:lnTo>
                    <a:lnTo>
                      <a:pt x="277" y="186"/>
                    </a:lnTo>
                    <a:lnTo>
                      <a:pt x="277"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grpSp>
          <p:nvGrpSpPr>
            <p:cNvPr id="16" name="Group 58">
              <a:extLst>
                <a:ext uri="{FF2B5EF4-FFF2-40B4-BE49-F238E27FC236}">
                  <a16:creationId xmlns:a16="http://schemas.microsoft.com/office/drawing/2014/main" xmlns="" id="{4491D736-E6C9-49C1-901B-6F796D4116C8}"/>
                </a:ext>
              </a:extLst>
            </p:cNvPr>
            <p:cNvGrpSpPr/>
            <p:nvPr/>
          </p:nvGrpSpPr>
          <p:grpSpPr>
            <a:xfrm>
              <a:off x="3774145" y="5504721"/>
              <a:ext cx="925522" cy="838594"/>
              <a:chOff x="6448425" y="796925"/>
              <a:chExt cx="287338" cy="260350"/>
            </a:xfrm>
            <a:solidFill>
              <a:schemeClr val="bg1"/>
            </a:solidFill>
          </p:grpSpPr>
          <p:sp>
            <p:nvSpPr>
              <p:cNvPr id="23" name="Freeform 3562">
                <a:extLst>
                  <a:ext uri="{FF2B5EF4-FFF2-40B4-BE49-F238E27FC236}">
                    <a16:creationId xmlns:a16="http://schemas.microsoft.com/office/drawing/2014/main" xmlns="" id="{442CFE94-BC0C-4E04-935F-68DEF1DC7466}"/>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4" name="Freeform 3563">
                <a:extLst>
                  <a:ext uri="{FF2B5EF4-FFF2-40B4-BE49-F238E27FC236}">
                    <a16:creationId xmlns:a16="http://schemas.microsoft.com/office/drawing/2014/main" xmlns="" id="{20E11DB0-B42D-462D-96C5-1DC8C8869FE4}"/>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grpSp>
          <p:nvGrpSpPr>
            <p:cNvPr id="17" name="Group 74">
              <a:extLst>
                <a:ext uri="{FF2B5EF4-FFF2-40B4-BE49-F238E27FC236}">
                  <a16:creationId xmlns:a16="http://schemas.microsoft.com/office/drawing/2014/main" xmlns="" id="{9EC7999E-5B30-4DFD-8353-89031C2D5E02}"/>
                </a:ext>
              </a:extLst>
            </p:cNvPr>
            <p:cNvGrpSpPr/>
            <p:nvPr/>
          </p:nvGrpSpPr>
          <p:grpSpPr>
            <a:xfrm>
              <a:off x="8860452" y="5525172"/>
              <a:ext cx="920404" cy="797688"/>
              <a:chOff x="8739188" y="1954213"/>
              <a:chExt cx="285749" cy="247650"/>
            </a:xfrm>
            <a:solidFill>
              <a:schemeClr val="bg1"/>
            </a:solidFill>
          </p:grpSpPr>
          <p:sp>
            <p:nvSpPr>
              <p:cNvPr id="18" name="Freeform 3633">
                <a:extLst>
                  <a:ext uri="{FF2B5EF4-FFF2-40B4-BE49-F238E27FC236}">
                    <a16:creationId xmlns:a16="http://schemas.microsoft.com/office/drawing/2014/main" xmlns="" id="{C7C9C13F-CF7B-4699-ABE2-1168FD3CC3B0}"/>
                  </a:ext>
                </a:extLst>
              </p:cNvPr>
              <p:cNvSpPr>
                <a:spLocks/>
              </p:cNvSpPr>
              <p:nvPr/>
            </p:nvSpPr>
            <p:spPr bwMode="auto">
              <a:xfrm>
                <a:off x="8739188" y="1966913"/>
                <a:ext cx="257175" cy="158750"/>
              </a:xfrm>
              <a:custGeom>
                <a:avLst/>
                <a:gdLst>
                  <a:gd name="T0" fmla="*/ 624 w 648"/>
                  <a:gd name="T1" fmla="*/ 206 h 402"/>
                  <a:gd name="T2" fmla="*/ 628 w 648"/>
                  <a:gd name="T3" fmla="*/ 203 h 402"/>
                  <a:gd name="T4" fmla="*/ 633 w 648"/>
                  <a:gd name="T5" fmla="*/ 203 h 402"/>
                  <a:gd name="T6" fmla="*/ 637 w 648"/>
                  <a:gd name="T7" fmla="*/ 203 h 402"/>
                  <a:gd name="T8" fmla="*/ 640 w 648"/>
                  <a:gd name="T9" fmla="*/ 206 h 402"/>
                  <a:gd name="T10" fmla="*/ 648 w 648"/>
                  <a:gd name="T11" fmla="*/ 214 h 402"/>
                  <a:gd name="T12" fmla="*/ 648 w 648"/>
                  <a:gd name="T13" fmla="*/ 40 h 402"/>
                  <a:gd name="T14" fmla="*/ 648 w 648"/>
                  <a:gd name="T15" fmla="*/ 29 h 402"/>
                  <a:gd name="T16" fmla="*/ 645 w 648"/>
                  <a:gd name="T17" fmla="*/ 18 h 402"/>
                  <a:gd name="T18" fmla="*/ 644 w 648"/>
                  <a:gd name="T19" fmla="*/ 9 h 402"/>
                  <a:gd name="T20" fmla="*/ 640 w 648"/>
                  <a:gd name="T21" fmla="*/ 0 h 402"/>
                  <a:gd name="T22" fmla="*/ 349 w 648"/>
                  <a:gd name="T23" fmla="*/ 235 h 402"/>
                  <a:gd name="T24" fmla="*/ 345 w 648"/>
                  <a:gd name="T25" fmla="*/ 238 h 402"/>
                  <a:gd name="T26" fmla="*/ 341 w 648"/>
                  <a:gd name="T27" fmla="*/ 238 h 402"/>
                  <a:gd name="T28" fmla="*/ 337 w 648"/>
                  <a:gd name="T29" fmla="*/ 238 h 402"/>
                  <a:gd name="T30" fmla="*/ 335 w 648"/>
                  <a:gd name="T31" fmla="*/ 237 h 402"/>
                  <a:gd name="T32" fmla="*/ 10 w 648"/>
                  <a:gd name="T33" fmla="*/ 2 h 402"/>
                  <a:gd name="T34" fmla="*/ 6 w 648"/>
                  <a:gd name="T35" fmla="*/ 11 h 402"/>
                  <a:gd name="T36" fmla="*/ 2 w 648"/>
                  <a:gd name="T37" fmla="*/ 20 h 402"/>
                  <a:gd name="T38" fmla="*/ 0 w 648"/>
                  <a:gd name="T39" fmla="*/ 29 h 402"/>
                  <a:gd name="T40" fmla="*/ 0 w 648"/>
                  <a:gd name="T41" fmla="*/ 40 h 402"/>
                  <a:gd name="T42" fmla="*/ 0 w 648"/>
                  <a:gd name="T43" fmla="*/ 329 h 402"/>
                  <a:gd name="T44" fmla="*/ 0 w 648"/>
                  <a:gd name="T45" fmla="*/ 337 h 402"/>
                  <a:gd name="T46" fmla="*/ 1 w 648"/>
                  <a:gd name="T47" fmla="*/ 343 h 402"/>
                  <a:gd name="T48" fmla="*/ 2 w 648"/>
                  <a:gd name="T49" fmla="*/ 351 h 402"/>
                  <a:gd name="T50" fmla="*/ 5 w 648"/>
                  <a:gd name="T51" fmla="*/ 357 h 402"/>
                  <a:gd name="T52" fmla="*/ 7 w 648"/>
                  <a:gd name="T53" fmla="*/ 362 h 402"/>
                  <a:gd name="T54" fmla="*/ 11 w 648"/>
                  <a:gd name="T55" fmla="*/ 369 h 402"/>
                  <a:gd name="T56" fmla="*/ 15 w 648"/>
                  <a:gd name="T57" fmla="*/ 374 h 402"/>
                  <a:gd name="T58" fmla="*/ 20 w 648"/>
                  <a:gd name="T59" fmla="*/ 379 h 402"/>
                  <a:gd name="T60" fmla="*/ 30 w 648"/>
                  <a:gd name="T61" fmla="*/ 388 h 402"/>
                  <a:gd name="T62" fmla="*/ 42 w 648"/>
                  <a:gd name="T63" fmla="*/ 395 h 402"/>
                  <a:gd name="T64" fmla="*/ 48 w 648"/>
                  <a:gd name="T65" fmla="*/ 397 h 402"/>
                  <a:gd name="T66" fmla="*/ 56 w 648"/>
                  <a:gd name="T67" fmla="*/ 400 h 402"/>
                  <a:gd name="T68" fmla="*/ 62 w 648"/>
                  <a:gd name="T69" fmla="*/ 401 h 402"/>
                  <a:gd name="T70" fmla="*/ 70 w 648"/>
                  <a:gd name="T71" fmla="*/ 402 h 402"/>
                  <a:gd name="T72" fmla="*/ 428 w 648"/>
                  <a:gd name="T73" fmla="*/ 402 h 402"/>
                  <a:gd name="T74" fmla="*/ 624 w 648"/>
                  <a:gd name="T75" fmla="*/ 20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8" h="402">
                    <a:moveTo>
                      <a:pt x="624" y="206"/>
                    </a:moveTo>
                    <a:lnTo>
                      <a:pt x="628" y="203"/>
                    </a:lnTo>
                    <a:lnTo>
                      <a:pt x="633" y="203"/>
                    </a:lnTo>
                    <a:lnTo>
                      <a:pt x="637" y="203"/>
                    </a:lnTo>
                    <a:lnTo>
                      <a:pt x="640" y="206"/>
                    </a:lnTo>
                    <a:lnTo>
                      <a:pt x="648" y="214"/>
                    </a:lnTo>
                    <a:lnTo>
                      <a:pt x="648" y="40"/>
                    </a:lnTo>
                    <a:lnTo>
                      <a:pt x="648" y="29"/>
                    </a:lnTo>
                    <a:lnTo>
                      <a:pt x="645" y="18"/>
                    </a:lnTo>
                    <a:lnTo>
                      <a:pt x="644" y="9"/>
                    </a:lnTo>
                    <a:lnTo>
                      <a:pt x="640" y="0"/>
                    </a:lnTo>
                    <a:lnTo>
                      <a:pt x="349" y="235"/>
                    </a:lnTo>
                    <a:lnTo>
                      <a:pt x="345" y="238"/>
                    </a:lnTo>
                    <a:lnTo>
                      <a:pt x="341" y="238"/>
                    </a:lnTo>
                    <a:lnTo>
                      <a:pt x="337" y="238"/>
                    </a:lnTo>
                    <a:lnTo>
                      <a:pt x="335" y="237"/>
                    </a:lnTo>
                    <a:lnTo>
                      <a:pt x="10" y="2"/>
                    </a:lnTo>
                    <a:lnTo>
                      <a:pt x="6" y="11"/>
                    </a:lnTo>
                    <a:lnTo>
                      <a:pt x="2" y="20"/>
                    </a:lnTo>
                    <a:lnTo>
                      <a:pt x="0" y="29"/>
                    </a:lnTo>
                    <a:lnTo>
                      <a:pt x="0" y="40"/>
                    </a:lnTo>
                    <a:lnTo>
                      <a:pt x="0" y="329"/>
                    </a:lnTo>
                    <a:lnTo>
                      <a:pt x="0" y="337"/>
                    </a:lnTo>
                    <a:lnTo>
                      <a:pt x="1" y="343"/>
                    </a:lnTo>
                    <a:lnTo>
                      <a:pt x="2" y="351"/>
                    </a:lnTo>
                    <a:lnTo>
                      <a:pt x="5" y="357"/>
                    </a:lnTo>
                    <a:lnTo>
                      <a:pt x="7" y="362"/>
                    </a:lnTo>
                    <a:lnTo>
                      <a:pt x="11" y="369"/>
                    </a:lnTo>
                    <a:lnTo>
                      <a:pt x="15" y="374"/>
                    </a:lnTo>
                    <a:lnTo>
                      <a:pt x="20" y="379"/>
                    </a:lnTo>
                    <a:lnTo>
                      <a:pt x="30" y="388"/>
                    </a:lnTo>
                    <a:lnTo>
                      <a:pt x="42" y="395"/>
                    </a:lnTo>
                    <a:lnTo>
                      <a:pt x="48" y="397"/>
                    </a:lnTo>
                    <a:lnTo>
                      <a:pt x="56" y="400"/>
                    </a:lnTo>
                    <a:lnTo>
                      <a:pt x="62" y="401"/>
                    </a:lnTo>
                    <a:lnTo>
                      <a:pt x="70" y="402"/>
                    </a:lnTo>
                    <a:lnTo>
                      <a:pt x="428" y="402"/>
                    </a:lnTo>
                    <a:lnTo>
                      <a:pt x="624"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19" name="Freeform 3634">
                <a:extLst>
                  <a:ext uri="{FF2B5EF4-FFF2-40B4-BE49-F238E27FC236}">
                    <a16:creationId xmlns:a16="http://schemas.microsoft.com/office/drawing/2014/main" xmlns="" id="{66ADAC56-5B6E-4D6B-8EED-26FD4B2D3B85}"/>
                  </a:ext>
                </a:extLst>
              </p:cNvPr>
              <p:cNvSpPr>
                <a:spLocks/>
              </p:cNvSpPr>
              <p:nvPr/>
            </p:nvSpPr>
            <p:spPr bwMode="auto">
              <a:xfrm>
                <a:off x="8750300" y="1954213"/>
                <a:ext cx="236537" cy="95250"/>
              </a:xfrm>
              <a:custGeom>
                <a:avLst/>
                <a:gdLst>
                  <a:gd name="T0" fmla="*/ 599 w 599"/>
                  <a:gd name="T1" fmla="*/ 11 h 241"/>
                  <a:gd name="T2" fmla="*/ 591 w 599"/>
                  <a:gd name="T3" fmla="*/ 6 h 241"/>
                  <a:gd name="T4" fmla="*/ 582 w 599"/>
                  <a:gd name="T5" fmla="*/ 2 h 241"/>
                  <a:gd name="T6" fmla="*/ 572 w 599"/>
                  <a:gd name="T7" fmla="*/ 0 h 241"/>
                  <a:gd name="T8" fmla="*/ 560 w 599"/>
                  <a:gd name="T9" fmla="*/ 0 h 241"/>
                  <a:gd name="T10" fmla="*/ 47 w 599"/>
                  <a:gd name="T11" fmla="*/ 0 h 241"/>
                  <a:gd name="T12" fmla="*/ 34 w 599"/>
                  <a:gd name="T13" fmla="*/ 1 h 241"/>
                  <a:gd name="T14" fmla="*/ 21 w 599"/>
                  <a:gd name="T15" fmla="*/ 3 h 241"/>
                  <a:gd name="T16" fmla="*/ 11 w 599"/>
                  <a:gd name="T17" fmla="*/ 7 h 241"/>
                  <a:gd name="T18" fmla="*/ 0 w 599"/>
                  <a:gd name="T19" fmla="*/ 14 h 241"/>
                  <a:gd name="T20" fmla="*/ 315 w 599"/>
                  <a:gd name="T21" fmla="*/ 241 h 241"/>
                  <a:gd name="T22" fmla="*/ 599 w 599"/>
                  <a:gd name="T23" fmla="*/ 1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9" h="241">
                    <a:moveTo>
                      <a:pt x="599" y="11"/>
                    </a:moveTo>
                    <a:lnTo>
                      <a:pt x="591" y="6"/>
                    </a:lnTo>
                    <a:lnTo>
                      <a:pt x="582" y="2"/>
                    </a:lnTo>
                    <a:lnTo>
                      <a:pt x="572" y="0"/>
                    </a:lnTo>
                    <a:lnTo>
                      <a:pt x="560" y="0"/>
                    </a:lnTo>
                    <a:lnTo>
                      <a:pt x="47" y="0"/>
                    </a:lnTo>
                    <a:lnTo>
                      <a:pt x="34" y="1"/>
                    </a:lnTo>
                    <a:lnTo>
                      <a:pt x="21" y="3"/>
                    </a:lnTo>
                    <a:lnTo>
                      <a:pt x="11" y="7"/>
                    </a:lnTo>
                    <a:lnTo>
                      <a:pt x="0" y="14"/>
                    </a:lnTo>
                    <a:lnTo>
                      <a:pt x="315" y="241"/>
                    </a:lnTo>
                    <a:lnTo>
                      <a:pt x="59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0" name="Freeform 3635">
                <a:extLst>
                  <a:ext uri="{FF2B5EF4-FFF2-40B4-BE49-F238E27FC236}">
                    <a16:creationId xmlns:a16="http://schemas.microsoft.com/office/drawing/2014/main" xmlns="" id="{013EFA86-522E-445C-BEF5-E99B85A6E0C7}"/>
                  </a:ext>
                </a:extLst>
              </p:cNvPr>
              <p:cNvSpPr>
                <a:spLocks/>
              </p:cNvSpPr>
              <p:nvPr/>
            </p:nvSpPr>
            <p:spPr bwMode="auto">
              <a:xfrm>
                <a:off x="8901113" y="2089150"/>
                <a:ext cx="95250" cy="95250"/>
              </a:xfrm>
              <a:custGeom>
                <a:avLst/>
                <a:gdLst>
                  <a:gd name="T0" fmla="*/ 57 w 243"/>
                  <a:gd name="T1" fmla="*/ 92 h 241"/>
                  <a:gd name="T2" fmla="*/ 57 w 243"/>
                  <a:gd name="T3" fmla="*/ 92 h 241"/>
                  <a:gd name="T4" fmla="*/ 0 w 243"/>
                  <a:gd name="T5" fmla="*/ 149 h 241"/>
                  <a:gd name="T6" fmla="*/ 93 w 243"/>
                  <a:gd name="T7" fmla="*/ 241 h 241"/>
                  <a:gd name="T8" fmla="*/ 243 w 243"/>
                  <a:gd name="T9" fmla="*/ 92 h 241"/>
                  <a:gd name="T10" fmla="*/ 149 w 243"/>
                  <a:gd name="T11" fmla="*/ 0 h 241"/>
                  <a:gd name="T12" fmla="*/ 57 w 243"/>
                  <a:gd name="T13" fmla="*/ 92 h 241"/>
                </a:gdLst>
                <a:ahLst/>
                <a:cxnLst>
                  <a:cxn ang="0">
                    <a:pos x="T0" y="T1"/>
                  </a:cxn>
                  <a:cxn ang="0">
                    <a:pos x="T2" y="T3"/>
                  </a:cxn>
                  <a:cxn ang="0">
                    <a:pos x="T4" y="T5"/>
                  </a:cxn>
                  <a:cxn ang="0">
                    <a:pos x="T6" y="T7"/>
                  </a:cxn>
                  <a:cxn ang="0">
                    <a:pos x="T8" y="T9"/>
                  </a:cxn>
                  <a:cxn ang="0">
                    <a:pos x="T10" y="T11"/>
                  </a:cxn>
                  <a:cxn ang="0">
                    <a:pos x="T12" y="T13"/>
                  </a:cxn>
                </a:cxnLst>
                <a:rect l="0" t="0" r="r" b="b"/>
                <a:pathLst>
                  <a:path w="243" h="241">
                    <a:moveTo>
                      <a:pt x="57" y="92"/>
                    </a:moveTo>
                    <a:lnTo>
                      <a:pt x="57" y="92"/>
                    </a:lnTo>
                    <a:lnTo>
                      <a:pt x="0" y="149"/>
                    </a:lnTo>
                    <a:lnTo>
                      <a:pt x="93" y="241"/>
                    </a:lnTo>
                    <a:lnTo>
                      <a:pt x="243" y="92"/>
                    </a:lnTo>
                    <a:lnTo>
                      <a:pt x="149" y="0"/>
                    </a:lnTo>
                    <a:lnTo>
                      <a:pt x="57"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1" name="Freeform 3636">
                <a:extLst>
                  <a:ext uri="{FF2B5EF4-FFF2-40B4-BE49-F238E27FC236}">
                    <a16:creationId xmlns:a16="http://schemas.microsoft.com/office/drawing/2014/main" xmlns="" id="{BF3A8585-76D9-4308-A97E-6939E9EDFDF7}"/>
                  </a:ext>
                </a:extLst>
              </p:cNvPr>
              <p:cNvSpPr>
                <a:spLocks/>
              </p:cNvSpPr>
              <p:nvPr/>
            </p:nvSpPr>
            <p:spPr bwMode="auto">
              <a:xfrm>
                <a:off x="8966200" y="2057400"/>
                <a:ext cx="58737" cy="61913"/>
              </a:xfrm>
              <a:custGeom>
                <a:avLst/>
                <a:gdLst>
                  <a:gd name="T0" fmla="*/ 144 w 148"/>
                  <a:gd name="T1" fmla="*/ 84 h 154"/>
                  <a:gd name="T2" fmla="*/ 76 w 148"/>
                  <a:gd name="T3" fmla="*/ 15 h 154"/>
                  <a:gd name="T4" fmla="*/ 61 w 148"/>
                  <a:gd name="T5" fmla="*/ 0 h 154"/>
                  <a:gd name="T6" fmla="*/ 0 w 148"/>
                  <a:gd name="T7" fmla="*/ 60 h 154"/>
                  <a:gd name="T8" fmla="*/ 93 w 148"/>
                  <a:gd name="T9" fmla="*/ 154 h 154"/>
                  <a:gd name="T10" fmla="*/ 144 w 148"/>
                  <a:gd name="T11" fmla="*/ 101 h 154"/>
                  <a:gd name="T12" fmla="*/ 148 w 148"/>
                  <a:gd name="T13" fmla="*/ 97 h 154"/>
                  <a:gd name="T14" fmla="*/ 148 w 148"/>
                  <a:gd name="T15" fmla="*/ 92 h 154"/>
                  <a:gd name="T16" fmla="*/ 148 w 148"/>
                  <a:gd name="T17" fmla="*/ 88 h 154"/>
                  <a:gd name="T18" fmla="*/ 144 w 148"/>
                  <a:gd name="T19" fmla="*/ 8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54">
                    <a:moveTo>
                      <a:pt x="144" y="84"/>
                    </a:moveTo>
                    <a:lnTo>
                      <a:pt x="76" y="15"/>
                    </a:lnTo>
                    <a:lnTo>
                      <a:pt x="61" y="0"/>
                    </a:lnTo>
                    <a:lnTo>
                      <a:pt x="0" y="60"/>
                    </a:lnTo>
                    <a:lnTo>
                      <a:pt x="93" y="154"/>
                    </a:lnTo>
                    <a:lnTo>
                      <a:pt x="144" y="101"/>
                    </a:lnTo>
                    <a:lnTo>
                      <a:pt x="148" y="97"/>
                    </a:lnTo>
                    <a:lnTo>
                      <a:pt x="148" y="92"/>
                    </a:lnTo>
                    <a:lnTo>
                      <a:pt x="148" y="88"/>
                    </a:lnTo>
                    <a:lnTo>
                      <a:pt x="144"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sp>
            <p:nvSpPr>
              <p:cNvPr id="22" name="Freeform 3637">
                <a:extLst>
                  <a:ext uri="{FF2B5EF4-FFF2-40B4-BE49-F238E27FC236}">
                    <a16:creationId xmlns:a16="http://schemas.microsoft.com/office/drawing/2014/main" xmlns="" id="{47C192C8-4EC9-474C-93E2-C92BFA770846}"/>
                  </a:ext>
                </a:extLst>
              </p:cNvPr>
              <p:cNvSpPr>
                <a:spLocks/>
              </p:cNvSpPr>
              <p:nvPr/>
            </p:nvSpPr>
            <p:spPr bwMode="auto">
              <a:xfrm>
                <a:off x="8883650" y="2155825"/>
                <a:ext cx="46037" cy="46038"/>
              </a:xfrm>
              <a:custGeom>
                <a:avLst/>
                <a:gdLst>
                  <a:gd name="T0" fmla="*/ 0 w 114"/>
                  <a:gd name="T1" fmla="*/ 99 h 115"/>
                  <a:gd name="T2" fmla="*/ 0 w 114"/>
                  <a:gd name="T3" fmla="*/ 103 h 115"/>
                  <a:gd name="T4" fmla="*/ 0 w 114"/>
                  <a:gd name="T5" fmla="*/ 106 h 115"/>
                  <a:gd name="T6" fmla="*/ 1 w 114"/>
                  <a:gd name="T7" fmla="*/ 110 h 115"/>
                  <a:gd name="T8" fmla="*/ 4 w 114"/>
                  <a:gd name="T9" fmla="*/ 112 h 115"/>
                  <a:gd name="T10" fmla="*/ 8 w 114"/>
                  <a:gd name="T11" fmla="*/ 115 h 115"/>
                  <a:gd name="T12" fmla="*/ 12 w 114"/>
                  <a:gd name="T13" fmla="*/ 115 h 115"/>
                  <a:gd name="T14" fmla="*/ 14 w 114"/>
                  <a:gd name="T15" fmla="*/ 115 h 115"/>
                  <a:gd name="T16" fmla="*/ 15 w 114"/>
                  <a:gd name="T17" fmla="*/ 115 h 115"/>
                  <a:gd name="T18" fmla="*/ 114 w 114"/>
                  <a:gd name="T19" fmla="*/ 86 h 115"/>
                  <a:gd name="T20" fmla="*/ 28 w 114"/>
                  <a:gd name="T21" fmla="*/ 0 h 115"/>
                  <a:gd name="T22" fmla="*/ 0 w 114"/>
                  <a:gd name="T23" fmla="*/ 9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5">
                    <a:moveTo>
                      <a:pt x="0" y="99"/>
                    </a:moveTo>
                    <a:lnTo>
                      <a:pt x="0" y="103"/>
                    </a:lnTo>
                    <a:lnTo>
                      <a:pt x="0" y="106"/>
                    </a:lnTo>
                    <a:lnTo>
                      <a:pt x="1" y="110"/>
                    </a:lnTo>
                    <a:lnTo>
                      <a:pt x="4" y="112"/>
                    </a:lnTo>
                    <a:lnTo>
                      <a:pt x="8" y="115"/>
                    </a:lnTo>
                    <a:lnTo>
                      <a:pt x="12" y="115"/>
                    </a:lnTo>
                    <a:lnTo>
                      <a:pt x="14" y="115"/>
                    </a:lnTo>
                    <a:lnTo>
                      <a:pt x="15" y="115"/>
                    </a:lnTo>
                    <a:lnTo>
                      <a:pt x="114" y="86"/>
                    </a:lnTo>
                    <a:lnTo>
                      <a:pt x="28" y="0"/>
                    </a:lnTo>
                    <a:lnTo>
                      <a:pt x="0"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grpSp>
      <p:sp>
        <p:nvSpPr>
          <p:cNvPr id="46" name="Title 11">
            <a:extLst>
              <a:ext uri="{FF2B5EF4-FFF2-40B4-BE49-F238E27FC236}">
                <a16:creationId xmlns:a16="http://schemas.microsoft.com/office/drawing/2014/main" xmlns="" id="{2AA55390-A8F5-44B8-9F1C-BBAA6B9EA52D}"/>
              </a:ext>
            </a:extLst>
          </p:cNvPr>
          <p:cNvSpPr txBox="1">
            <a:spLocks/>
          </p:cNvSpPr>
          <p:nvPr/>
        </p:nvSpPr>
        <p:spPr>
          <a:xfrm>
            <a:off x="1581919" y="4623934"/>
            <a:ext cx="1728081" cy="1158639"/>
          </a:xfrm>
          <a:prstGeom prst="rect">
            <a:avLst/>
          </a:prstGeom>
        </p:spPr>
        <p:txBody>
          <a:bodyPr vert="horz" wrap="square" lIns="182832" tIns="91416" rIns="182832" bIns="91416"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1828800"/>
            <a:r>
              <a:rPr lang="en-US" sz="6600" b="1" spc="-600" dirty="0">
                <a:solidFill>
                  <a:schemeClr val="bg1"/>
                </a:solidFill>
                <a:latin typeface="+mn-lt"/>
                <a:ea typeface="+mn-ea"/>
                <a:cs typeface="+mn-ea"/>
                <a:sym typeface="+mn-lt"/>
              </a:rPr>
              <a:t>01.</a:t>
            </a:r>
          </a:p>
        </p:txBody>
      </p:sp>
      <p:sp>
        <p:nvSpPr>
          <p:cNvPr id="47" name="Title 11">
            <a:extLst>
              <a:ext uri="{FF2B5EF4-FFF2-40B4-BE49-F238E27FC236}">
                <a16:creationId xmlns:a16="http://schemas.microsoft.com/office/drawing/2014/main" xmlns="" id="{C463399F-DE8E-4949-9A12-B9A1C91C6738}"/>
              </a:ext>
            </a:extLst>
          </p:cNvPr>
          <p:cNvSpPr txBox="1">
            <a:spLocks/>
          </p:cNvSpPr>
          <p:nvPr/>
        </p:nvSpPr>
        <p:spPr>
          <a:xfrm>
            <a:off x="3970069" y="4616210"/>
            <a:ext cx="1728081" cy="1158639"/>
          </a:xfrm>
          <a:prstGeom prst="rect">
            <a:avLst/>
          </a:prstGeom>
        </p:spPr>
        <p:txBody>
          <a:bodyPr vert="horz" wrap="square" lIns="182832" tIns="91416" rIns="182832" bIns="91416"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1828800"/>
            <a:r>
              <a:rPr lang="en-US" sz="6600" b="1" spc="-600" dirty="0">
                <a:solidFill>
                  <a:schemeClr val="bg1"/>
                </a:solidFill>
                <a:latin typeface="+mn-lt"/>
                <a:ea typeface="+mn-ea"/>
                <a:cs typeface="+mn-ea"/>
                <a:sym typeface="+mn-lt"/>
              </a:rPr>
              <a:t>02.</a:t>
            </a:r>
          </a:p>
        </p:txBody>
      </p:sp>
      <p:sp>
        <p:nvSpPr>
          <p:cNvPr id="48" name="Title 11">
            <a:extLst>
              <a:ext uri="{FF2B5EF4-FFF2-40B4-BE49-F238E27FC236}">
                <a16:creationId xmlns:a16="http://schemas.microsoft.com/office/drawing/2014/main" xmlns="" id="{0D087CD4-5C8F-4B05-BFCF-BE6C1068A0DB}"/>
              </a:ext>
            </a:extLst>
          </p:cNvPr>
          <p:cNvSpPr txBox="1">
            <a:spLocks/>
          </p:cNvSpPr>
          <p:nvPr/>
        </p:nvSpPr>
        <p:spPr>
          <a:xfrm>
            <a:off x="6539821" y="4684626"/>
            <a:ext cx="1728081" cy="1158639"/>
          </a:xfrm>
          <a:prstGeom prst="rect">
            <a:avLst/>
          </a:prstGeom>
        </p:spPr>
        <p:txBody>
          <a:bodyPr vert="horz" wrap="square" lIns="182832" tIns="91416" rIns="182832" bIns="91416"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1828800"/>
            <a:r>
              <a:rPr lang="en-US" sz="6600" b="1" spc="-600" dirty="0">
                <a:solidFill>
                  <a:schemeClr val="bg1"/>
                </a:solidFill>
                <a:latin typeface="+mn-lt"/>
                <a:ea typeface="+mn-ea"/>
                <a:cs typeface="+mn-ea"/>
                <a:sym typeface="+mn-lt"/>
              </a:rPr>
              <a:t>03.</a:t>
            </a:r>
          </a:p>
        </p:txBody>
      </p:sp>
      <p:sp>
        <p:nvSpPr>
          <p:cNvPr id="49" name="Title 11">
            <a:extLst>
              <a:ext uri="{FF2B5EF4-FFF2-40B4-BE49-F238E27FC236}">
                <a16:creationId xmlns:a16="http://schemas.microsoft.com/office/drawing/2014/main" xmlns="" id="{3E702468-6D86-4B0B-9B3B-17FB02D28BA7}"/>
              </a:ext>
            </a:extLst>
          </p:cNvPr>
          <p:cNvSpPr txBox="1">
            <a:spLocks/>
          </p:cNvSpPr>
          <p:nvPr/>
        </p:nvSpPr>
        <p:spPr>
          <a:xfrm>
            <a:off x="9086665" y="4684625"/>
            <a:ext cx="1728081" cy="1158639"/>
          </a:xfrm>
          <a:prstGeom prst="rect">
            <a:avLst/>
          </a:prstGeom>
        </p:spPr>
        <p:txBody>
          <a:bodyPr vert="horz" wrap="square" lIns="182832" tIns="91416" rIns="182832" bIns="91416"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1828800"/>
            <a:r>
              <a:rPr lang="en-US" sz="6600" b="1" spc="-600" dirty="0">
                <a:solidFill>
                  <a:schemeClr val="bg1"/>
                </a:solidFill>
                <a:latin typeface="+mn-lt"/>
                <a:ea typeface="+mn-ea"/>
                <a:cs typeface="+mn-ea"/>
                <a:sym typeface="+mn-lt"/>
              </a:rPr>
              <a:t>04.</a:t>
            </a:r>
          </a:p>
        </p:txBody>
      </p:sp>
      <p:sp>
        <p:nvSpPr>
          <p:cNvPr id="50" name="TextBox 64">
            <a:extLst>
              <a:ext uri="{FF2B5EF4-FFF2-40B4-BE49-F238E27FC236}">
                <a16:creationId xmlns:a16="http://schemas.microsoft.com/office/drawing/2014/main" xmlns="" id="{7E25A6F5-0291-49B7-8B9F-BD179F70CB5D}"/>
              </a:ext>
            </a:extLst>
          </p:cNvPr>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a:solidFill>
                  <a:schemeClr val="bg1"/>
                </a:solidFill>
                <a:cs typeface="+mn-ea"/>
                <a:sym typeface="+mn-lt"/>
              </a:rPr>
              <a:t>输入标题</a:t>
            </a:r>
            <a:endParaRPr lang="en-US" altLang="zh-CN" sz="3200" dirty="0">
              <a:solidFill>
                <a:schemeClr val="bg1"/>
              </a:solidFill>
              <a:cs typeface="+mn-ea"/>
              <a:sym typeface="+mn-lt"/>
            </a:endParaRPr>
          </a:p>
        </p:txBody>
      </p:sp>
    </p:spTree>
    <p:extLst>
      <p:ext uri="{BB962C8B-B14F-4D97-AF65-F5344CB8AC3E}">
        <p14:creationId xmlns:p14="http://schemas.microsoft.com/office/powerpoint/2010/main" val="407113258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V 形 2">
            <a:extLst>
              <a:ext uri="{FF2B5EF4-FFF2-40B4-BE49-F238E27FC236}">
                <a16:creationId xmlns:a16="http://schemas.microsoft.com/office/drawing/2014/main" xmlns="" id="{47D82970-66E9-43CF-B15B-A7DFBF8110A1}"/>
              </a:ext>
            </a:extLst>
          </p:cNvPr>
          <p:cNvSpPr/>
          <p:nvPr/>
        </p:nvSpPr>
        <p:spPr>
          <a:xfrm>
            <a:off x="6807200" y="-27215"/>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箭头: V 形 4">
            <a:extLst>
              <a:ext uri="{FF2B5EF4-FFF2-40B4-BE49-F238E27FC236}">
                <a16:creationId xmlns:a16="http://schemas.microsoft.com/office/drawing/2014/main" xmlns="" id="{164A22BC-A413-4494-8D5F-05054BDB83F6}"/>
              </a:ext>
            </a:extLst>
          </p:cNvPr>
          <p:cNvSpPr/>
          <p:nvPr/>
        </p:nvSpPr>
        <p:spPr>
          <a:xfrm>
            <a:off x="8332335" y="-1"/>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TextBox 7">
            <a:extLst>
              <a:ext uri="{FF2B5EF4-FFF2-40B4-BE49-F238E27FC236}">
                <a16:creationId xmlns:a16="http://schemas.microsoft.com/office/drawing/2014/main" xmlns="" id="{155D8B47-D3B4-43FB-BCF8-F25D897BA415}"/>
              </a:ext>
            </a:extLst>
          </p:cNvPr>
          <p:cNvSpPr txBox="1"/>
          <p:nvPr/>
        </p:nvSpPr>
        <p:spPr>
          <a:xfrm>
            <a:off x="1386115" y="1980659"/>
            <a:ext cx="3467616" cy="584775"/>
          </a:xfrm>
          <a:prstGeom prst="rect">
            <a:avLst/>
          </a:prstGeom>
          <a:noFill/>
        </p:spPr>
        <p:txBody>
          <a:bodyPr wrap="none" rtlCol="0">
            <a:spAutoFit/>
          </a:bodyPr>
          <a:lstStyle/>
          <a:p>
            <a:r>
              <a:rPr lang="zh-CN" altLang="en-US" sz="3200" dirty="0">
                <a:solidFill>
                  <a:schemeClr val="bg1"/>
                </a:solidFill>
                <a:cs typeface="+mn-ea"/>
                <a:sym typeface="+mn-lt"/>
              </a:rPr>
              <a:t>添加页面标题内容</a:t>
            </a:r>
          </a:p>
        </p:txBody>
      </p:sp>
      <p:sp>
        <p:nvSpPr>
          <p:cNvPr id="7" name="Google Shape;86;p19">
            <a:extLst>
              <a:ext uri="{FF2B5EF4-FFF2-40B4-BE49-F238E27FC236}">
                <a16:creationId xmlns:a16="http://schemas.microsoft.com/office/drawing/2014/main" xmlns="" id="{FEAEC737-64F4-4709-8820-A98F60064A4A}"/>
              </a:ext>
            </a:extLst>
          </p:cNvPr>
          <p:cNvSpPr txBox="1"/>
          <p:nvPr/>
        </p:nvSpPr>
        <p:spPr>
          <a:xfrm>
            <a:off x="1386115" y="1546389"/>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bg1"/>
                </a:solidFill>
                <a:cs typeface="+mn-ea"/>
                <a:sym typeface="+mn-lt"/>
              </a:rPr>
              <a:t>YOUR TITLE HERE</a:t>
            </a:r>
            <a:endParaRPr sz="2400" b="0" i="0" u="none" strike="noStrike" cap="none" dirty="0">
              <a:solidFill>
                <a:schemeClr val="bg1"/>
              </a:solidFill>
              <a:cs typeface="+mn-ea"/>
              <a:sym typeface="+mn-lt"/>
            </a:endParaRPr>
          </a:p>
        </p:txBody>
      </p:sp>
      <p:sp>
        <p:nvSpPr>
          <p:cNvPr id="8" name="TextBox 24">
            <a:extLst>
              <a:ext uri="{FF2B5EF4-FFF2-40B4-BE49-F238E27FC236}">
                <a16:creationId xmlns:a16="http://schemas.microsoft.com/office/drawing/2014/main" xmlns="" id="{AEB7A372-8877-48C3-A05B-8F3BE4B04372}"/>
              </a:ext>
            </a:extLst>
          </p:cNvPr>
          <p:cNvSpPr txBox="1"/>
          <p:nvPr/>
        </p:nvSpPr>
        <p:spPr>
          <a:xfrm>
            <a:off x="1386114" y="2778666"/>
            <a:ext cx="5245357" cy="110765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600" dirty="0">
                <a:solidFill>
                  <a:schemeClr val="bg1"/>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sp>
        <p:nvSpPr>
          <p:cNvPr id="9" name="六边形 8">
            <a:extLst>
              <a:ext uri="{FF2B5EF4-FFF2-40B4-BE49-F238E27FC236}">
                <a16:creationId xmlns:a16="http://schemas.microsoft.com/office/drawing/2014/main" xmlns="" id="{23AAD0F8-4CA8-4154-B24E-241E3C00A5A3}"/>
              </a:ext>
            </a:extLst>
          </p:cNvPr>
          <p:cNvSpPr/>
          <p:nvPr/>
        </p:nvSpPr>
        <p:spPr>
          <a:xfrm rot="19638186">
            <a:off x="7075641" y="977150"/>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a:extLst>
              <a:ext uri="{FF2B5EF4-FFF2-40B4-BE49-F238E27FC236}">
                <a16:creationId xmlns:a16="http://schemas.microsoft.com/office/drawing/2014/main" xmlns="" id="{2C2E9986-F542-430E-8668-463BCFC8F5F9}"/>
              </a:ext>
            </a:extLst>
          </p:cNvPr>
          <p:cNvSpPr/>
          <p:nvPr/>
        </p:nvSpPr>
        <p:spPr>
          <a:xfrm rot="19638186">
            <a:off x="10183450" y="4910521"/>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Google Shape;86;p19">
            <a:extLst>
              <a:ext uri="{FF2B5EF4-FFF2-40B4-BE49-F238E27FC236}">
                <a16:creationId xmlns:a16="http://schemas.microsoft.com/office/drawing/2014/main" xmlns="" id="{A0DEE04D-9AC4-4EB6-A532-11EE8DE8F729}"/>
              </a:ext>
            </a:extLst>
          </p:cNvPr>
          <p:cNvSpPr txBox="1"/>
          <p:nvPr/>
        </p:nvSpPr>
        <p:spPr>
          <a:xfrm>
            <a:off x="1371593" y="4518801"/>
            <a:ext cx="2211825"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chemeClr val="bg1"/>
                </a:solidFill>
                <a:cs typeface="+mn-ea"/>
                <a:sym typeface="+mn-lt"/>
              </a:rPr>
              <a:t>YOUR TITLE HERE</a:t>
            </a:r>
            <a:endParaRPr sz="2000" b="0" i="0" u="none" strike="noStrike" cap="none" dirty="0">
              <a:solidFill>
                <a:schemeClr val="bg1"/>
              </a:solidFill>
              <a:cs typeface="+mn-ea"/>
              <a:sym typeface="+mn-lt"/>
            </a:endParaRPr>
          </a:p>
        </p:txBody>
      </p:sp>
      <p:sp>
        <p:nvSpPr>
          <p:cNvPr id="13" name="文本框 12">
            <a:extLst>
              <a:ext uri="{FF2B5EF4-FFF2-40B4-BE49-F238E27FC236}">
                <a16:creationId xmlns:a16="http://schemas.microsoft.com/office/drawing/2014/main" xmlns="" id="{F85008F9-7A00-4271-8858-40F9DAA0D571}"/>
              </a:ext>
            </a:extLst>
          </p:cNvPr>
          <p:cNvSpPr txBox="1"/>
          <p:nvPr/>
        </p:nvSpPr>
        <p:spPr>
          <a:xfrm>
            <a:off x="1371593" y="4859977"/>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14" name="Google Shape;86;p19">
            <a:extLst>
              <a:ext uri="{FF2B5EF4-FFF2-40B4-BE49-F238E27FC236}">
                <a16:creationId xmlns:a16="http://schemas.microsoft.com/office/drawing/2014/main" xmlns="" id="{4C2582E4-B510-4BDA-84A2-4DF6E782F830}"/>
              </a:ext>
            </a:extLst>
          </p:cNvPr>
          <p:cNvSpPr txBox="1"/>
          <p:nvPr/>
        </p:nvSpPr>
        <p:spPr>
          <a:xfrm>
            <a:off x="3971102" y="4518801"/>
            <a:ext cx="2211825"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chemeClr val="bg1"/>
                </a:solidFill>
                <a:cs typeface="+mn-ea"/>
                <a:sym typeface="+mn-lt"/>
              </a:rPr>
              <a:t>YOUR TITLE HERE</a:t>
            </a:r>
            <a:endParaRPr sz="2000" b="0" i="0" u="none" strike="noStrike" cap="none" dirty="0">
              <a:solidFill>
                <a:schemeClr val="bg1"/>
              </a:solidFill>
              <a:cs typeface="+mn-ea"/>
              <a:sym typeface="+mn-lt"/>
            </a:endParaRPr>
          </a:p>
        </p:txBody>
      </p:sp>
      <p:sp>
        <p:nvSpPr>
          <p:cNvPr id="15" name="文本框 14">
            <a:extLst>
              <a:ext uri="{FF2B5EF4-FFF2-40B4-BE49-F238E27FC236}">
                <a16:creationId xmlns:a16="http://schemas.microsoft.com/office/drawing/2014/main" xmlns="" id="{AB69DD2E-C316-4FFB-BA5B-E2B97D91B6D8}"/>
              </a:ext>
            </a:extLst>
          </p:cNvPr>
          <p:cNvSpPr txBox="1"/>
          <p:nvPr/>
        </p:nvSpPr>
        <p:spPr>
          <a:xfrm>
            <a:off x="3971102" y="4859977"/>
            <a:ext cx="2211825"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altLang="zh-CN" sz="1200" dirty="0">
              <a:solidFill>
                <a:schemeClr val="bg1"/>
              </a:solidFill>
              <a:cs typeface="+mn-ea"/>
              <a:sym typeface="+mn-lt"/>
            </a:endParaRPr>
          </a:p>
        </p:txBody>
      </p:sp>
      <p:sp>
        <p:nvSpPr>
          <p:cNvPr id="16" name="Freeform 80">
            <a:extLst>
              <a:ext uri="{FF2B5EF4-FFF2-40B4-BE49-F238E27FC236}">
                <a16:creationId xmlns:a16="http://schemas.microsoft.com/office/drawing/2014/main" xmlns="" id="{3D055904-2F88-427F-A5BB-201481D9AC40}"/>
              </a:ext>
            </a:extLst>
          </p:cNvPr>
          <p:cNvSpPr>
            <a:spLocks noEditPoints="1"/>
          </p:cNvSpPr>
          <p:nvPr/>
        </p:nvSpPr>
        <p:spPr bwMode="auto">
          <a:xfrm>
            <a:off x="7304762" y="1168331"/>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17" name="Freeform 80">
            <a:extLst>
              <a:ext uri="{FF2B5EF4-FFF2-40B4-BE49-F238E27FC236}">
                <a16:creationId xmlns:a16="http://schemas.microsoft.com/office/drawing/2014/main" xmlns="" id="{DB3A5EEA-62B9-4041-9395-7CED6F19CDE3}"/>
              </a:ext>
            </a:extLst>
          </p:cNvPr>
          <p:cNvSpPr>
            <a:spLocks noEditPoints="1"/>
          </p:cNvSpPr>
          <p:nvPr/>
        </p:nvSpPr>
        <p:spPr bwMode="auto">
          <a:xfrm>
            <a:off x="10381541" y="5101702"/>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Tree>
    <p:extLst>
      <p:ext uri="{BB962C8B-B14F-4D97-AF65-F5344CB8AC3E}">
        <p14:creationId xmlns:p14="http://schemas.microsoft.com/office/powerpoint/2010/main" val="79134036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P spid="13" grpId="0" bldLvl="0"/>
      <p:bldP spid="14" grpId="0"/>
      <p:bldP spid="15"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5AF26CFD-423E-4DF4-9B8A-EF0506BE2857}"/>
              </a:ext>
            </a:extLst>
          </p:cNvPr>
          <p:cNvGrpSpPr/>
          <p:nvPr/>
        </p:nvGrpSpPr>
        <p:grpSpPr>
          <a:xfrm>
            <a:off x="751579" y="1386151"/>
            <a:ext cx="5004497" cy="4387437"/>
            <a:chOff x="6301303" y="1473236"/>
            <a:chExt cx="5004497" cy="4387437"/>
          </a:xfrm>
        </p:grpSpPr>
        <p:pic>
          <p:nvPicPr>
            <p:cNvPr id="3" name="Picture 26" descr="iMac.png">
              <a:extLst>
                <a:ext uri="{FF2B5EF4-FFF2-40B4-BE49-F238E27FC236}">
                  <a16:creationId xmlns:a16="http://schemas.microsoft.com/office/drawing/2014/main" xmlns="" id="{37D170F5-407D-4FC5-8BBB-B48069F4504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01303" y="1473236"/>
              <a:ext cx="5004497" cy="4387437"/>
            </a:xfrm>
            <a:prstGeom prst="rect">
              <a:avLst/>
            </a:prstGeom>
          </p:spPr>
        </p:pic>
        <p:pic>
          <p:nvPicPr>
            <p:cNvPr id="5" name="图片 4">
              <a:extLst>
                <a:ext uri="{FF2B5EF4-FFF2-40B4-BE49-F238E27FC236}">
                  <a16:creationId xmlns:a16="http://schemas.microsoft.com/office/drawing/2014/main" xmlns="" id="{88963D0E-F7AF-42EC-AED3-49EB13BEBFC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7799444" y="1288602"/>
              <a:ext cx="2071769" cy="3674673"/>
            </a:xfrm>
            <a:prstGeom prst="rect">
              <a:avLst/>
            </a:prstGeom>
          </p:spPr>
        </p:pic>
        <p:sp>
          <p:nvSpPr>
            <p:cNvPr id="6" name="Google Shape;86;p19">
              <a:extLst>
                <a:ext uri="{FF2B5EF4-FFF2-40B4-BE49-F238E27FC236}">
                  <a16:creationId xmlns:a16="http://schemas.microsoft.com/office/drawing/2014/main" xmlns="" id="{34D177AC-C4F4-45B6-B925-A0B577DD9ECB}"/>
                </a:ext>
              </a:extLst>
            </p:cNvPr>
            <p:cNvSpPr txBox="1"/>
            <p:nvPr/>
          </p:nvSpPr>
          <p:spPr>
            <a:xfrm>
              <a:off x="7243501" y="2807203"/>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dirty="0">
                  <a:solidFill>
                    <a:schemeClr val="bg1"/>
                  </a:solidFill>
                  <a:cs typeface="+mn-ea"/>
                  <a:sym typeface="+mn-lt"/>
                </a:rPr>
                <a:t>YOUR TITLE HERE</a:t>
              </a:r>
              <a:endParaRPr sz="2800" b="0" i="0" u="none" strike="noStrike" cap="none" dirty="0">
                <a:solidFill>
                  <a:schemeClr val="bg1"/>
                </a:solidFill>
                <a:cs typeface="+mn-ea"/>
                <a:sym typeface="+mn-lt"/>
              </a:endParaRPr>
            </a:p>
          </p:txBody>
        </p:sp>
      </p:grpSp>
      <p:sp>
        <p:nvSpPr>
          <p:cNvPr id="8" name="Text Placeholder 3">
            <a:extLst>
              <a:ext uri="{FF2B5EF4-FFF2-40B4-BE49-F238E27FC236}">
                <a16:creationId xmlns:a16="http://schemas.microsoft.com/office/drawing/2014/main" xmlns="" id="{B781D298-676D-4191-9BB1-51A24AEB5132}"/>
              </a:ext>
            </a:extLst>
          </p:cNvPr>
          <p:cNvSpPr txBox="1">
            <a:spLocks/>
          </p:cNvSpPr>
          <p:nvPr/>
        </p:nvSpPr>
        <p:spPr>
          <a:xfrm>
            <a:off x="6792689" y="1498496"/>
            <a:ext cx="3817430" cy="240027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rtl="0">
              <a:lnSpc>
                <a:spcPct val="150000"/>
              </a:lnSpc>
              <a:spcBef>
                <a:spcPct val="20000"/>
              </a:spcBef>
              <a:defRPr/>
            </a:pPr>
            <a:r>
              <a:rPr lang="zh-CN" altLang="en-US" sz="2800" b="1" kern="1200" dirty="0">
                <a:solidFill>
                  <a:schemeClr val="bg1"/>
                </a:solidFill>
                <a:cs typeface="+mn-ea"/>
                <a:sym typeface="+mn-lt"/>
              </a:rPr>
              <a:t>输入标题</a:t>
            </a:r>
            <a:endParaRPr lang="en-US" altLang="zh-CN" sz="2800" b="1" kern="1200" dirty="0">
              <a:solidFill>
                <a:schemeClr val="bg1"/>
              </a:solidFill>
              <a:cs typeface="+mn-ea"/>
              <a:sym typeface="+mn-lt"/>
            </a:endParaRPr>
          </a:p>
          <a:p>
            <a:pPr algn="l" defTabSz="1828800">
              <a:lnSpc>
                <a:spcPct val="150000"/>
              </a:lnSpc>
              <a:spcBef>
                <a:spcPct val="20000"/>
              </a:spcBef>
              <a:defRPr/>
            </a:pPr>
            <a:r>
              <a:rPr lang="en-US" sz="1400" kern="1200" dirty="0">
                <a:solidFill>
                  <a:schemeClr val="bg1"/>
                </a:solidFill>
                <a:cs typeface="+mn-ea"/>
                <a:sym typeface="+mn-lt"/>
              </a:rPr>
              <a:t>There are many variations of passages of lorem ipsum available, but the majority have suffered .</a:t>
            </a:r>
            <a:r>
              <a:rPr lang="en-US" altLang="zh-CN" dirty="0">
                <a:solidFill>
                  <a:schemeClr val="bg1"/>
                </a:solidFill>
                <a:cs typeface="+mn-ea"/>
                <a:sym typeface="+mn-lt"/>
              </a:rPr>
              <a:t> There are many variations of passages of lorem ipsum available, but the majority have suffered </a:t>
            </a:r>
            <a:endParaRPr lang="en-US" altLang="zh-CN" sz="1800" dirty="0">
              <a:solidFill>
                <a:schemeClr val="bg1"/>
              </a:solidFill>
              <a:cs typeface="+mn-ea"/>
              <a:sym typeface="+mn-lt"/>
            </a:endParaRPr>
          </a:p>
        </p:txBody>
      </p:sp>
      <p:pic>
        <p:nvPicPr>
          <p:cNvPr id="9" name="图片 8">
            <a:extLst>
              <a:ext uri="{FF2B5EF4-FFF2-40B4-BE49-F238E27FC236}">
                <a16:creationId xmlns:a16="http://schemas.microsoft.com/office/drawing/2014/main" xmlns="" id="{908FE7AC-9D16-47BF-BE4F-2E683BE2323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350881" y="4122629"/>
            <a:ext cx="419101" cy="1535484"/>
          </a:xfrm>
          <a:prstGeom prst="roundRect">
            <a:avLst>
              <a:gd name="adj" fmla="val 50000"/>
            </a:avLst>
          </a:prstGeom>
        </p:spPr>
      </p:pic>
      <p:sp>
        <p:nvSpPr>
          <p:cNvPr id="10" name="Rectangle 7">
            <a:extLst>
              <a:ext uri="{FF2B5EF4-FFF2-40B4-BE49-F238E27FC236}">
                <a16:creationId xmlns:a16="http://schemas.microsoft.com/office/drawing/2014/main" xmlns="" id="{B43B4802-C25B-4CA2-95D0-FEC0A9807014}"/>
              </a:ext>
            </a:extLst>
          </p:cNvPr>
          <p:cNvSpPr/>
          <p:nvPr/>
        </p:nvSpPr>
        <p:spPr>
          <a:xfrm>
            <a:off x="6932388" y="4692490"/>
            <a:ext cx="1256086" cy="400110"/>
          </a:xfrm>
          <a:prstGeom prst="rect">
            <a:avLst/>
          </a:prstGeom>
        </p:spPr>
        <p:txBody>
          <a:bodyPr wrap="square">
            <a:spAutoFit/>
          </a:bodyPr>
          <a:lstStyle/>
          <a:p>
            <a:pPr algn="dist"/>
            <a:r>
              <a:rPr lang="en-US" sz="2000" b="1" dirty="0">
                <a:solidFill>
                  <a:schemeClr val="bg1"/>
                </a:solidFill>
                <a:cs typeface="+mn-ea"/>
                <a:sym typeface="+mn-lt"/>
              </a:rPr>
              <a:t>ENTER</a:t>
            </a:r>
          </a:p>
        </p:txBody>
      </p:sp>
      <p:sp>
        <p:nvSpPr>
          <p:cNvPr id="12" name="TextBox 11"/>
          <p:cNvSpPr txBox="1"/>
          <p:nvPr/>
        </p:nvSpPr>
        <p:spPr>
          <a:xfrm>
            <a:off x="10610119" y="67338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rPr>
              <a:t>行业</a:t>
            </a: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349501294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7904B7A2-1821-4AF5-8EF7-B07D12924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xmlns="" id="{99471ED7-FA2B-4274-9E19-4F98604831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81430"/>
            <a:ext cx="12192000" cy="6095140"/>
          </a:xfrm>
          <a:prstGeom prst="rect">
            <a:avLst/>
          </a:prstGeom>
        </p:spPr>
      </p:pic>
      <p:sp>
        <p:nvSpPr>
          <p:cNvPr id="9" name="TextBox 64">
            <a:extLst>
              <a:ext uri="{FF2B5EF4-FFF2-40B4-BE49-F238E27FC236}">
                <a16:creationId xmlns:a16="http://schemas.microsoft.com/office/drawing/2014/main" xmlns="" id="{6FFDC2AC-5BCC-4437-91D7-85D12EE12BEA}"/>
              </a:ext>
            </a:extLst>
          </p:cNvPr>
          <p:cNvSpPr txBox="1"/>
          <p:nvPr/>
        </p:nvSpPr>
        <p:spPr>
          <a:xfrm>
            <a:off x="4298991" y="2669519"/>
            <a:ext cx="3262432"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6000" dirty="0">
                <a:solidFill>
                  <a:schemeClr val="bg1"/>
                </a:solidFill>
                <a:cs typeface="+mn-ea"/>
                <a:sym typeface="+mn-lt"/>
              </a:rPr>
              <a:t>输入标题</a:t>
            </a:r>
            <a:endParaRPr lang="en-US" altLang="zh-CN" sz="6000" dirty="0">
              <a:solidFill>
                <a:schemeClr val="bg1"/>
              </a:solidFill>
              <a:cs typeface="+mn-ea"/>
              <a:sym typeface="+mn-lt"/>
            </a:endParaRPr>
          </a:p>
        </p:txBody>
      </p:sp>
      <p:sp>
        <p:nvSpPr>
          <p:cNvPr id="11" name="椭圆 10">
            <a:extLst>
              <a:ext uri="{FF2B5EF4-FFF2-40B4-BE49-F238E27FC236}">
                <a16:creationId xmlns:a16="http://schemas.microsoft.com/office/drawing/2014/main" xmlns="" id="{2C19F6D5-80A7-4A84-9EEE-073C62B6758E}"/>
              </a:ext>
            </a:extLst>
          </p:cNvPr>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75734E01-C78E-494B-A7E2-4AA308F3EB6E}"/>
              </a:ext>
            </a:extLst>
          </p:cNvPr>
          <p:cNvSpPr txBox="1"/>
          <p:nvPr/>
        </p:nvSpPr>
        <p:spPr>
          <a:xfrm>
            <a:off x="4365303" y="3528702"/>
            <a:ext cx="5776686" cy="1061829"/>
          </a:xfrm>
          <a:prstGeom prst="rect">
            <a:avLst/>
          </a:prstGeom>
          <a:noFill/>
        </p:spPr>
        <p:txBody>
          <a:bodyPr wrap="square" rtlCol="0">
            <a:spAutoFit/>
          </a:bodyPr>
          <a:lstStyle/>
          <a:p>
            <a:pPr>
              <a:lnSpc>
                <a:spcPct val="150000"/>
              </a:lnSpc>
            </a:pPr>
            <a:r>
              <a:rPr lang="en-US" altLang="zh-CN" sz="1400" dirty="0">
                <a:solidFill>
                  <a:schemeClr val="bg1"/>
                </a:solidFill>
                <a:cs typeface="+mn-ea"/>
                <a:sym typeface="+mn-lt"/>
              </a:rPr>
              <a:t> Life isn't about waiting for the storm to pass. it's about learning to dance Life isn't it's about learning to dance in the rain. in the rain.</a:t>
            </a:r>
            <a:endParaRPr lang="zh-CN" altLang="en-US" sz="1400" dirty="0">
              <a:solidFill>
                <a:schemeClr val="bg1"/>
              </a:solidFill>
              <a:cs typeface="+mn-ea"/>
              <a:sym typeface="+mn-lt"/>
            </a:endParaRPr>
          </a:p>
        </p:txBody>
      </p:sp>
      <p:sp>
        <p:nvSpPr>
          <p:cNvPr id="13" name="文本框 12">
            <a:extLst>
              <a:ext uri="{FF2B5EF4-FFF2-40B4-BE49-F238E27FC236}">
                <a16:creationId xmlns:a16="http://schemas.microsoft.com/office/drawing/2014/main" xmlns="" id="{79B1CCCE-C9DE-4049-8ADC-FE33B3FF2259}"/>
              </a:ext>
            </a:extLst>
          </p:cNvPr>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600" normalizeH="0" baseline="0" noProof="0" dirty="0">
                <a:ln>
                  <a:noFill/>
                </a:ln>
                <a:solidFill>
                  <a:schemeClr val="bg1"/>
                </a:solidFill>
                <a:effectLst/>
                <a:uLnTx/>
                <a:uFillTx/>
                <a:cs typeface="+mn-ea"/>
                <a:sym typeface="+mn-lt"/>
              </a:rPr>
              <a:t>PART 02</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8" name="Freeform 168">
            <a:extLst>
              <a:ext uri="{FF2B5EF4-FFF2-40B4-BE49-F238E27FC236}">
                <a16:creationId xmlns:a16="http://schemas.microsoft.com/office/drawing/2014/main" xmlns="" id="{8D686E71-706A-4FF0-8B98-0D956BEBE5BC}"/>
              </a:ext>
            </a:extLst>
          </p:cNvPr>
          <p:cNvSpPr>
            <a:spLocks noChangeAspect="1" noEditPoints="1"/>
          </p:cNvSpPr>
          <p:nvPr/>
        </p:nvSpPr>
        <p:spPr bwMode="auto">
          <a:xfrm>
            <a:off x="1867374" y="2703772"/>
            <a:ext cx="1592024" cy="1450457"/>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alpha val="85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a:solidFill>
                <a:schemeClr val="bg1"/>
              </a:solidFill>
              <a:cs typeface="+mn-ea"/>
              <a:sym typeface="+mn-lt"/>
            </a:endParaRPr>
          </a:p>
        </p:txBody>
      </p:sp>
    </p:spTree>
    <p:extLst>
      <p:ext uri="{BB962C8B-B14F-4D97-AF65-F5344CB8AC3E}">
        <p14:creationId xmlns:p14="http://schemas.microsoft.com/office/powerpoint/2010/main" val="288399887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P spid="13" grpId="0"/>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2.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mchznxt">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3212</TotalTime>
  <Words>1933</Words>
  <Application>Microsoft Office PowerPoint</Application>
  <PresentationFormat>自定义</PresentationFormat>
  <Paragraphs>258</Paragraphs>
  <Slides>26</Slides>
  <Notes>0</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科技商业计划书</dc:title>
  <dc:creator>第一PPT</dc:creator>
  <cp:keywords>www.1ppt.com</cp:keywords>
  <dc:description>www.1ppt.com</dc:description>
  <cp:lastModifiedBy>Windows User</cp:lastModifiedBy>
  <cp:revision>194</cp:revision>
  <dcterms:created xsi:type="dcterms:W3CDTF">2019-07-04T08:14:45Z</dcterms:created>
  <dcterms:modified xsi:type="dcterms:W3CDTF">2022-02-22T08:51:20Z</dcterms:modified>
</cp:coreProperties>
</file>