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311" r:id="rId6"/>
    <p:sldId id="310" r:id="rId7"/>
    <p:sldId id="312" r:id="rId8"/>
    <p:sldId id="272" r:id="rId9"/>
    <p:sldId id="274" r:id="rId10"/>
    <p:sldId id="276" r:id="rId11"/>
    <p:sldId id="313" r:id="rId12"/>
    <p:sldId id="275" r:id="rId13"/>
    <p:sldId id="277" r:id="rId14"/>
    <p:sldId id="261" r:id="rId15"/>
    <p:sldId id="282" r:id="rId16"/>
    <p:sldId id="283" r:id="rId17"/>
    <p:sldId id="284" r:id="rId18"/>
    <p:sldId id="281" r:id="rId19"/>
    <p:sldId id="285" r:id="rId20"/>
    <p:sldId id="286" r:id="rId21"/>
    <p:sldId id="260" r:id="rId22"/>
    <p:sldId id="291" r:id="rId23"/>
    <p:sldId id="288" r:id="rId24"/>
    <p:sldId id="292" r:id="rId25"/>
    <p:sldId id="287" r:id="rId26"/>
    <p:sldId id="293" r:id="rId27"/>
    <p:sldId id="289" r:id="rId28"/>
    <p:sldId id="294" r:id="rId29"/>
    <p:sldId id="290" r:id="rId30"/>
    <p:sldId id="263" r:id="rId31"/>
    <p:sldId id="278" r:id="rId32"/>
    <p:sldId id="279" r:id="rId33"/>
    <p:sldId id="280" r:id="rId34"/>
    <p:sldId id="267" r:id="rId35"/>
    <p:sldId id="295" r:id="rId36"/>
    <p:sldId id="264" r:id="rId37"/>
    <p:sldId id="300" r:id="rId38"/>
    <p:sldId id="301" r:id="rId39"/>
    <p:sldId id="302" r:id="rId40"/>
    <p:sldId id="303" r:id="rId41"/>
    <p:sldId id="296" r:id="rId42"/>
    <p:sldId id="265" r:id="rId43"/>
    <p:sldId id="305" r:id="rId44"/>
    <p:sldId id="306" r:id="rId45"/>
    <p:sldId id="307" r:id="rId46"/>
    <p:sldId id="304" r:id="rId47"/>
    <p:sldId id="298" r:id="rId48"/>
    <p:sldId id="308" r:id="rId49"/>
    <p:sldId id="299" r:id="rId50"/>
    <p:sldId id="314" r:id="rId51"/>
    <p:sldId id="315" r:id="rId52"/>
    <p:sldId id="316" r:id="rId53"/>
    <p:sldId id="317" r:id="rId54"/>
    <p:sldId id="318" r:id="rId55"/>
    <p:sldId id="31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88088" autoAdjust="0"/>
  </p:normalViewPr>
  <p:slideViewPr>
    <p:cSldViewPr snapToGrid="0">
      <p:cViewPr varScale="1">
        <p:scale>
          <a:sx n="101" d="100"/>
          <a:sy n="101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44FBE-AB3C-4D8E-9861-65741F01CD2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96385-FF1F-4D77-963F-7094F5E6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@Path </a:t>
            </a:r>
            <a:r>
              <a:rPr lang="th-TH" dirty="0"/>
              <a:t>ระดับ </a:t>
            </a:r>
            <a:r>
              <a:rPr lang="en-US" dirty="0"/>
              <a:t>class </a:t>
            </a:r>
            <a:r>
              <a:rPr lang="th-TH" dirty="0"/>
              <a:t>สำหรับการอ้างอิง</a:t>
            </a:r>
            <a:r>
              <a:rPr lang="th-TH" baseline="0" dirty="0"/>
              <a:t> </a:t>
            </a:r>
            <a:r>
              <a:rPr lang="en-US" baseline="0" dirty="0"/>
              <a:t> web service name</a:t>
            </a:r>
          </a:p>
          <a:p>
            <a:r>
              <a:rPr lang="en-US" baseline="0" dirty="0"/>
              <a:t>@path </a:t>
            </a:r>
            <a:r>
              <a:rPr lang="th-TH" baseline="0" dirty="0"/>
              <a:t>ระดับ </a:t>
            </a:r>
            <a:r>
              <a:rPr lang="en-US" baseline="0" dirty="0"/>
              <a:t>method </a:t>
            </a:r>
            <a:r>
              <a:rPr lang="th-TH" baseline="0" dirty="0"/>
              <a:t>สำหรับอ้างอิงการทำงาน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6385-FF1F-4D77-963F-7094F5E644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การกำหนดรองรับ</a:t>
            </a:r>
            <a:r>
              <a:rPr lang="th-TH" baseline="0" dirty="0"/>
              <a:t> </a:t>
            </a:r>
            <a:r>
              <a:rPr lang="en-US" baseline="0" dirty="0"/>
              <a:t>Request </a:t>
            </a:r>
            <a:r>
              <a:rPr lang="th-TH" baseline="0" dirty="0"/>
              <a:t>รูปแบบเดียว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6385-FF1F-4D77-963F-7094F5E644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การกำหนดรองรับ</a:t>
            </a:r>
            <a:r>
              <a:rPr lang="th-TH" baseline="0" dirty="0"/>
              <a:t> </a:t>
            </a:r>
            <a:r>
              <a:rPr lang="en-US" baseline="0" dirty="0"/>
              <a:t>Request </a:t>
            </a:r>
            <a:r>
              <a:rPr lang="th-TH" baseline="0" dirty="0"/>
              <a:t>หลายรูปแบบ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6385-FF1F-4D77-963F-7094F5E644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9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หากทำการกำหนดทั้ง</a:t>
            </a:r>
            <a:r>
              <a:rPr lang="en-US" dirty="0"/>
              <a:t> 2</a:t>
            </a:r>
            <a:r>
              <a:rPr lang="en-US" baseline="0" dirty="0"/>
              <a:t> </a:t>
            </a:r>
            <a:r>
              <a:rPr lang="th-TH" baseline="0" dirty="0"/>
              <a:t>ที่ จะนำค่าที่ </a:t>
            </a:r>
            <a:r>
              <a:rPr lang="en-US" baseline="0" dirty="0"/>
              <a:t>method override 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6385-FF1F-4D77-963F-7094F5E644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0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6385-FF1F-4D77-963F-7094F5E644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8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37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4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2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D784AB-2B33-4FC1-865D-19E39CDC497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E415A3-6722-4C64-921A-87F90376A7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5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 System Design Team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[2017-09-22]</a:t>
            </a:r>
          </a:p>
        </p:txBody>
      </p:sp>
    </p:spTree>
    <p:extLst>
      <p:ext uri="{BB962C8B-B14F-4D97-AF65-F5344CB8AC3E}">
        <p14:creationId xmlns:p14="http://schemas.microsoft.com/office/powerpoint/2010/main" val="411440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166058" cy="4023360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คือ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ในกรณีที่มีมากกว่า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packages</a:t>
            </a:r>
          </a:p>
          <a:p>
            <a:pPr marL="0" indent="0">
              <a:buNone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87" y="2958138"/>
            <a:ext cx="6092041" cy="3351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10" y="3929575"/>
            <a:ext cx="2627390" cy="284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519297" cy="4023360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คือ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Classnames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169"/>
          <a:stretch/>
        </p:blipFill>
        <p:spPr>
          <a:xfrm>
            <a:off x="1264893" y="3524250"/>
            <a:ext cx="10793757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4895849"/>
            <a:ext cx="8381999" cy="8096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2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113928" cy="4023360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คือ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การกำหนดการ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load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ตอน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start web application</a:t>
            </a:r>
          </a:p>
          <a:p>
            <a:pPr marL="0" indent="0">
              <a:buNone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38" y="2559128"/>
            <a:ext cx="6548305" cy="38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5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คือ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Mapping</a:t>
            </a:r>
          </a:p>
          <a:p>
            <a:pPr marL="0" indent="0">
              <a:buNone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89" y="3471705"/>
            <a:ext cx="7571696" cy="23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@Path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สำหรับการอ้างถึง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</a:p>
        </p:txBody>
      </p:sp>
      <p:pic>
        <p:nvPicPr>
          <p:cNvPr id="2050" name="Picture 2" descr="C:\Users\Admin\AppData\Local\Temp\SNAGHTML4fc829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45" y="3301621"/>
            <a:ext cx="8088540" cy="348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4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@Consumes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Request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ที่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ยอมรับ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4" name="Picture 2" descr="C:\Users\Admin\AppData\Local\Temp\SNAGHTML4fc9da3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46" y="3248251"/>
            <a:ext cx="6999968" cy="341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@Consumes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Request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ที่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ยอมรับ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38" y="3192619"/>
            <a:ext cx="6828648" cy="33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@Consumes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Request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ที่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ยอมรับ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91" y="3376562"/>
            <a:ext cx="6853265" cy="31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2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@Produces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Response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ที่ถูกสร้างขึ้นมาโดย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99" y="3218256"/>
            <a:ext cx="6606172" cy="34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2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@Produces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Response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ที่ถูกสร้างขึ้นมาโดย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098" name="Picture 2" descr="C:\Users\Admin\AppData\Local\Temp\SNAGHTML4fd27d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18" y="3263219"/>
            <a:ext cx="6811282" cy="344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Representational State Transfer.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ใช้มาตรฐาน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protocol HTTP/HTTPS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ในการสื่อสารข้อมูล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รูปแบบการ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Request &amp; Response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Text, HTML, JSON,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XML etc.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JSON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เป็นรูปแบบที่นิยมใช้มากที่สุด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103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@Produces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Response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ที่ถูกสร้างขึ้นมาโดย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03" y="3262704"/>
            <a:ext cx="6869605" cy="33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get (@get)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Get request	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สำหรับการดึงรายการ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47" y="3231322"/>
            <a:ext cx="9047552" cy="25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get (@get)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6" y="2425045"/>
            <a:ext cx="10792508" cy="2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post [@post]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POST request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สำหรับการสร้างรายการใหม่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93" y="3174635"/>
            <a:ext cx="9796587" cy="25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80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post [@post]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0" y="2700436"/>
            <a:ext cx="10353278" cy="14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put [@put]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513242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PUT request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สำหรับการแก้ไขรายการ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90" y="3183247"/>
            <a:ext cx="10119110" cy="28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6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put [@put]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3" y="2777127"/>
            <a:ext cx="10414632" cy="13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8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delete [@delete]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DELETE request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สำหรับลบรายการ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90" y="3186423"/>
            <a:ext cx="10348270" cy="3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5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delete [@delete]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7" y="2907501"/>
            <a:ext cx="11319584" cy="10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ให้ทำการสร้าง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อย่างง่าย ทั้ง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โดยให้รองรับ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Request &amp; Response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@GET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@POST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@PUT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@DELETE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7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สำหรับดึงรายการ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สำหรับสร้างรายการใหม่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สำหรับแก้ไขรายการ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DELETE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สำหรับลบรายการ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6241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path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Pathparam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Single Path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80" y="2751372"/>
            <a:ext cx="7650988" cy="32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path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Pathparam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Multiple Path Parameters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แยก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92" y="2816961"/>
            <a:ext cx="9753815" cy="27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2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path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Pathparam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Multiple Path Parameters IN ONE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35" y="2823028"/>
            <a:ext cx="10041786" cy="25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9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path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Pathparam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path information using the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UriInfo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class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3" y="2766903"/>
            <a:ext cx="7936305" cy="32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3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path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Pathparam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5" y="1954456"/>
            <a:ext cx="11273493" cy="44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2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ให้ทำการสร้าง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แต่ละแบบของ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Parameter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Single Path Parameter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Multiple Path Parameters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แยก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URI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Multiple Path Parameters IN ONE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URI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Path Information using the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UriInfo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022215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query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queryparam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Single Query Parameter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76" y="2879617"/>
            <a:ext cx="8635600" cy="3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81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query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queryparam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Multiple Query Parameters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6" y="2885092"/>
            <a:ext cx="10614028" cy="25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3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query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queryparam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Query Information using the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UriInfo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class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10" y="2854272"/>
            <a:ext cx="8132309" cy="38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76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query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queryparam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Query Parameter with @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DefaultValue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9" y="2928456"/>
            <a:ext cx="7963589" cy="37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RESTful Web Service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ร่วมกับ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Jersey Framework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JAX-RS 2.0 API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1.8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Tomcat 8.5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Eclipse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Jersey Framework Libraries</a:t>
            </a:r>
          </a:p>
        </p:txBody>
      </p:sp>
    </p:spTree>
    <p:extLst>
      <p:ext uri="{BB962C8B-B14F-4D97-AF65-F5344CB8AC3E}">
        <p14:creationId xmlns:p14="http://schemas.microsoft.com/office/powerpoint/2010/main" val="1761612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query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queryparam</a:t>
            </a:r>
            <a:r>
              <a:rPr lang="en-US" dirty="0"/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98" y="1717194"/>
            <a:ext cx="5620375" cy="49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0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ให้ทำการสร้าง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แต่ละแบบของ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Parameter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Single Query Parameter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Multiple Query Parameters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Query Information using the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UriInfo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class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Passing Query Parameter with @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DefaultValue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3">
              <a:buFont typeface="Wingdings" panose="05000000000000000000" pitchFamily="2" charset="2"/>
              <a:buChar char="q"/>
            </a:pP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6323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form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formparam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ต้องทำการกำหนด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@Consumes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MediaType.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APPLICATION_FORM_URLENCODED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Support @POST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การกำหนดฝั่ง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client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ตอน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ให้ทำการกำหนด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MediaType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MediaType.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APPLICATION_FORM_URLENCODED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4971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form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formparam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95" y="1652316"/>
            <a:ext cx="6323809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0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form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formparam</a:t>
            </a:r>
            <a:r>
              <a:rPr lang="en-US" dirty="0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53" y="2163598"/>
            <a:ext cx="10399293" cy="25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1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form </a:t>
            </a:r>
            <a:r>
              <a:rPr lang="en-US" dirty="0" err="1"/>
              <a:t>param</a:t>
            </a:r>
            <a:r>
              <a:rPr lang="en-US" dirty="0"/>
              <a:t> [@</a:t>
            </a:r>
            <a:r>
              <a:rPr lang="en-US" dirty="0" err="1"/>
              <a:t>formparam</a:t>
            </a:r>
            <a:r>
              <a:rPr lang="en-US" dirty="0"/>
              <a:t>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0" y="1710460"/>
            <a:ext cx="9576556" cy="45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86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ให้ทำการสร้าง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Parameter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9043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parameter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8" y="1679282"/>
            <a:ext cx="7836190" cy="49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91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parameter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5" y="2111310"/>
            <a:ext cx="10653070" cy="26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2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ให้ทำการสร้าง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service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parameter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044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97" y="262847"/>
            <a:ext cx="2860000" cy="62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13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side</a:t>
            </a: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provide @Consumes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MediaType.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MULTIPART_FORM_DATA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รับค่าจาก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เข้ามาโดยใช้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@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FormDataParam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3457575"/>
            <a:ext cx="7870811" cy="29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6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Upload file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Client side</a:t>
            </a: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MultiPartFeature.class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post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ที่เข้ามามี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content-type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multipart/form-data</a:t>
            </a: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ไฟล์ที่เราต้องการ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ขึ้นมาให้ส่งเข้าไปในส่วนของ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 part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238625"/>
            <a:ext cx="8418842" cy="1538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3654926"/>
            <a:ext cx="7280037" cy="3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Upload files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side</a:t>
            </a: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provide @Consumes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MediaType.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MULTIPART_FORM_DATA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รับค่าจาก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เข้ามาโดยใช้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@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FormDataParam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14" y="3359862"/>
            <a:ext cx="6819900" cy="34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Upload files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Client side</a:t>
            </a: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MultiPartFeature.class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post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ที่เข้ามามี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content-type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multipart/form-data</a:t>
            </a:r>
          </a:p>
          <a:p>
            <a:pPr marL="688086" lvl="1" indent="-514350">
              <a:buFont typeface="Wingdings" panose="05000000000000000000" pitchFamily="2" charset="2"/>
              <a:buChar char="v"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ไฟล์ที่เราต้องการ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ขึ้นมาให้ส่งเข้าไปในส่วนของ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 part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18" y="3763221"/>
            <a:ext cx="7280037" cy="382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18" y="4346920"/>
            <a:ext cx="10473143" cy="17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64" y="2899410"/>
            <a:ext cx="8705850" cy="34099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4243198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Client side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86"/>
          <a:stretch/>
        </p:blipFill>
        <p:spPr>
          <a:xfrm>
            <a:off x="1663581" y="3154680"/>
            <a:ext cx="980928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client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305" y="585216"/>
            <a:ext cx="4079958" cy="60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3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766191"/>
            <a:ext cx="4972050" cy="564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328291"/>
            <a:ext cx="4495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คือ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ServletContainer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[jersey-container-servlet-core-2.19.jar]</a:t>
            </a:r>
          </a:p>
          <a:p>
            <a:pPr marL="0" indent="0" algn="ctr">
              <a:buNone/>
            </a:pP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86" y="3564520"/>
            <a:ext cx="9311414" cy="11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คือ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Packages</a:t>
            </a:r>
          </a:p>
          <a:p>
            <a:pPr marL="0" indent="0">
              <a:buNone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5" y="3469108"/>
            <a:ext cx="8737981" cy="30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4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847</TotalTime>
  <Words>730</Words>
  <Application>Microsoft Office PowerPoint</Application>
  <PresentationFormat>Widescreen</PresentationFormat>
  <Paragraphs>154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Cordia New</vt:lpstr>
      <vt:lpstr>TH SarabunPSK</vt:lpstr>
      <vt:lpstr>Tw Cen MT</vt:lpstr>
      <vt:lpstr>Tw Cen MT Condensed</vt:lpstr>
      <vt:lpstr>Wingdings</vt:lpstr>
      <vt:lpstr>Wingdings 3</vt:lpstr>
      <vt:lpstr>Integral</vt:lpstr>
      <vt:lpstr>Restful Web service</vt:lpstr>
      <vt:lpstr>What is REST?</vt:lpstr>
      <vt:lpstr>HTTP Methods</vt:lpstr>
      <vt:lpstr>Environment Setup</vt:lpstr>
      <vt:lpstr>Libraries for Server</vt:lpstr>
      <vt:lpstr>Libraries for client</vt:lpstr>
      <vt:lpstr>Pom.xml</vt:lpstr>
      <vt:lpstr>Config web.xml</vt:lpstr>
      <vt:lpstr>Config web.xml</vt:lpstr>
      <vt:lpstr>Config web.xml</vt:lpstr>
      <vt:lpstr>Config web.xml</vt:lpstr>
      <vt:lpstr>Config web.xml</vt:lpstr>
      <vt:lpstr>Config web.xml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 get (@get)</vt:lpstr>
      <vt:lpstr>Annotation get (@get)</vt:lpstr>
      <vt:lpstr>Annotation post [@post]</vt:lpstr>
      <vt:lpstr>Annotation post [@post]</vt:lpstr>
      <vt:lpstr>Annotation put [@put]</vt:lpstr>
      <vt:lpstr>Annotation put [@put]</vt:lpstr>
      <vt:lpstr>Annotation delete [@delete]</vt:lpstr>
      <vt:lpstr>Annotation delete [@delete]</vt:lpstr>
      <vt:lpstr>workshop</vt:lpstr>
      <vt:lpstr>Annotation path param [@Pathparam]</vt:lpstr>
      <vt:lpstr>Annotation path param [@Pathparam]</vt:lpstr>
      <vt:lpstr>Annotation path param [@Pathparam]</vt:lpstr>
      <vt:lpstr>Annotation path param [@Pathparam]</vt:lpstr>
      <vt:lpstr>Annotation path param [@Pathparam]</vt:lpstr>
      <vt:lpstr>workshop</vt:lpstr>
      <vt:lpstr>Annotation query param [@queryparam]</vt:lpstr>
      <vt:lpstr>Annotation query param [@queryparam]</vt:lpstr>
      <vt:lpstr>Annotation query param [@queryparam]</vt:lpstr>
      <vt:lpstr>Annotation query param [@queryparam]</vt:lpstr>
      <vt:lpstr>Annotation query param [@queryparam]</vt:lpstr>
      <vt:lpstr>workshop</vt:lpstr>
      <vt:lpstr>Annotation form param [@formparam]</vt:lpstr>
      <vt:lpstr>Annotation form param [@formparam]</vt:lpstr>
      <vt:lpstr>Annotation form param [@formparam]</vt:lpstr>
      <vt:lpstr>Annotation form param [@formparam]</vt:lpstr>
      <vt:lpstr>workshop</vt:lpstr>
      <vt:lpstr>object parameter</vt:lpstr>
      <vt:lpstr>object parameter</vt:lpstr>
      <vt:lpstr>workshop</vt:lpstr>
      <vt:lpstr>Upload file</vt:lpstr>
      <vt:lpstr>Upload file</vt:lpstr>
      <vt:lpstr>Upload files</vt:lpstr>
      <vt:lpstr>Upload files</vt:lpstr>
      <vt:lpstr>Download File</vt:lpstr>
      <vt:lpstr>DOWNLOAD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</dc:title>
  <dc:creator>SD-Nanthaporn</dc:creator>
  <cp:lastModifiedBy>anusorn</cp:lastModifiedBy>
  <cp:revision>54</cp:revision>
  <dcterms:created xsi:type="dcterms:W3CDTF">2017-09-22T07:14:37Z</dcterms:created>
  <dcterms:modified xsi:type="dcterms:W3CDTF">2017-09-28T06:01:24Z</dcterms:modified>
</cp:coreProperties>
</file>