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0" r:id="rId6"/>
    <p:sldId id="271" r:id="rId7"/>
    <p:sldId id="272" r:id="rId8"/>
    <p:sldId id="273" r:id="rId9"/>
    <p:sldId id="275" r:id="rId10"/>
    <p:sldId id="276" r:id="rId11"/>
    <p:sldId id="27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E89D2-D3DC-40B0-BE5D-70E91D795B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03F86-CF30-4019-ADE6-4D1E1D55832D}">
      <dgm:prSet phldrT="[Text]"/>
      <dgm:spPr/>
      <dgm:t>
        <a:bodyPr/>
        <a:lstStyle/>
        <a:p>
          <a:r>
            <a:rPr lang="en-US" dirty="0"/>
            <a:t>Binary classification</a:t>
          </a:r>
        </a:p>
      </dgm:t>
    </dgm:pt>
    <dgm:pt modelId="{01A37934-9CB3-4FE5-9285-4AB2A5794A5C}" type="parTrans" cxnId="{9F30D6D0-0035-47AD-8FB2-70E0B8F9BE6D}">
      <dgm:prSet/>
      <dgm:spPr/>
      <dgm:t>
        <a:bodyPr/>
        <a:lstStyle/>
        <a:p>
          <a:endParaRPr lang="en-US"/>
        </a:p>
      </dgm:t>
    </dgm:pt>
    <dgm:pt modelId="{41253871-2782-4516-8E5B-C0BF293B6376}" type="sibTrans" cxnId="{9F30D6D0-0035-47AD-8FB2-70E0B8F9BE6D}">
      <dgm:prSet/>
      <dgm:spPr/>
      <dgm:t>
        <a:bodyPr/>
        <a:lstStyle/>
        <a:p>
          <a:endParaRPr lang="en-US"/>
        </a:p>
      </dgm:t>
    </dgm:pt>
    <dgm:pt modelId="{B727B2CC-B9DE-40FD-9DEC-A2CADD3C8645}">
      <dgm:prSet phldrT="[Text]"/>
      <dgm:spPr/>
      <dgm:t>
        <a:bodyPr/>
        <a:lstStyle/>
        <a:p>
          <a:r>
            <a:rPr lang="en-US" dirty="0"/>
            <a:t>Multiclass classification</a:t>
          </a:r>
        </a:p>
      </dgm:t>
    </dgm:pt>
    <dgm:pt modelId="{19EDCE6C-6DA5-4445-AB8C-EC5AA66EAA5A}" type="parTrans" cxnId="{B0D6228D-3778-4C2C-93D2-6C6FFCD5BDAB}">
      <dgm:prSet/>
      <dgm:spPr/>
      <dgm:t>
        <a:bodyPr/>
        <a:lstStyle/>
        <a:p>
          <a:endParaRPr lang="en-US"/>
        </a:p>
      </dgm:t>
    </dgm:pt>
    <dgm:pt modelId="{7437483C-661F-41D0-A3F4-716C2ED45FBE}" type="sibTrans" cxnId="{B0D6228D-3778-4C2C-93D2-6C6FFCD5BDAB}">
      <dgm:prSet/>
      <dgm:spPr/>
      <dgm:t>
        <a:bodyPr/>
        <a:lstStyle/>
        <a:p>
          <a:endParaRPr lang="en-US"/>
        </a:p>
      </dgm:t>
    </dgm:pt>
    <dgm:pt modelId="{59311E4F-594B-49E1-BDF3-0DBB1EFB714A}">
      <dgm:prSet phldrT="[Text]"/>
      <dgm:spPr/>
      <dgm:t>
        <a:bodyPr/>
        <a:lstStyle/>
        <a:p>
          <a:r>
            <a:rPr lang="en-US" dirty="0"/>
            <a:t>Multi-label classification</a:t>
          </a:r>
        </a:p>
      </dgm:t>
    </dgm:pt>
    <dgm:pt modelId="{175B100F-ECAF-4BAB-93A7-439A49E91EA1}" type="parTrans" cxnId="{563A3F78-E460-4560-8398-1C209F7DE413}">
      <dgm:prSet/>
      <dgm:spPr/>
      <dgm:t>
        <a:bodyPr/>
        <a:lstStyle/>
        <a:p>
          <a:endParaRPr lang="en-US"/>
        </a:p>
      </dgm:t>
    </dgm:pt>
    <dgm:pt modelId="{F84B869C-1380-4BE4-9B99-CF6F1DE681DC}" type="sibTrans" cxnId="{563A3F78-E460-4560-8398-1C209F7DE413}">
      <dgm:prSet/>
      <dgm:spPr/>
      <dgm:t>
        <a:bodyPr/>
        <a:lstStyle/>
        <a:p>
          <a:endParaRPr lang="en-US"/>
        </a:p>
      </dgm:t>
    </dgm:pt>
    <dgm:pt modelId="{8D413790-FD0B-4EA6-AE95-48E30CCAEF4E}" type="pres">
      <dgm:prSet presAssocID="{EEEE89D2-D3DC-40B0-BE5D-70E91D795BE6}" presName="linear" presStyleCnt="0">
        <dgm:presLayoutVars>
          <dgm:dir/>
          <dgm:animLvl val="lvl"/>
          <dgm:resizeHandles val="exact"/>
        </dgm:presLayoutVars>
      </dgm:prSet>
      <dgm:spPr/>
    </dgm:pt>
    <dgm:pt modelId="{F53EFAEA-FB44-40A2-B8DA-25A13868BABC}" type="pres">
      <dgm:prSet presAssocID="{F9303F86-CF30-4019-ADE6-4D1E1D55832D}" presName="parentLin" presStyleCnt="0"/>
      <dgm:spPr/>
    </dgm:pt>
    <dgm:pt modelId="{B1BCBAB2-AC6A-4154-ABDF-72CCBB1863E8}" type="pres">
      <dgm:prSet presAssocID="{F9303F86-CF30-4019-ADE6-4D1E1D55832D}" presName="parentLeftMargin" presStyleLbl="node1" presStyleIdx="0" presStyleCnt="3"/>
      <dgm:spPr/>
    </dgm:pt>
    <dgm:pt modelId="{177C98C0-BCF3-4D21-A748-83D155C796C3}" type="pres">
      <dgm:prSet presAssocID="{F9303F86-CF30-4019-ADE6-4D1E1D5583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3947C2-883C-4177-A75F-E3075FF953FC}" type="pres">
      <dgm:prSet presAssocID="{F9303F86-CF30-4019-ADE6-4D1E1D55832D}" presName="negativeSpace" presStyleCnt="0"/>
      <dgm:spPr/>
    </dgm:pt>
    <dgm:pt modelId="{EADCF8C7-4316-4611-B2DB-A0F406BA69C5}" type="pres">
      <dgm:prSet presAssocID="{F9303F86-CF30-4019-ADE6-4D1E1D55832D}" presName="childText" presStyleLbl="conFgAcc1" presStyleIdx="0" presStyleCnt="3">
        <dgm:presLayoutVars>
          <dgm:bulletEnabled val="1"/>
        </dgm:presLayoutVars>
      </dgm:prSet>
      <dgm:spPr/>
    </dgm:pt>
    <dgm:pt modelId="{DF87251F-8742-479E-87F6-FFC1DD494C9E}" type="pres">
      <dgm:prSet presAssocID="{41253871-2782-4516-8E5B-C0BF293B6376}" presName="spaceBetweenRectangles" presStyleCnt="0"/>
      <dgm:spPr/>
    </dgm:pt>
    <dgm:pt modelId="{F19888F0-5270-4866-A526-33BC6BAC5801}" type="pres">
      <dgm:prSet presAssocID="{B727B2CC-B9DE-40FD-9DEC-A2CADD3C8645}" presName="parentLin" presStyleCnt="0"/>
      <dgm:spPr/>
    </dgm:pt>
    <dgm:pt modelId="{ECB5C058-2438-4264-B27C-8D9C9297AC32}" type="pres">
      <dgm:prSet presAssocID="{B727B2CC-B9DE-40FD-9DEC-A2CADD3C8645}" presName="parentLeftMargin" presStyleLbl="node1" presStyleIdx="0" presStyleCnt="3"/>
      <dgm:spPr/>
    </dgm:pt>
    <dgm:pt modelId="{15C1E6D6-787B-4DE7-8869-4A6F2F68BDC5}" type="pres">
      <dgm:prSet presAssocID="{B727B2CC-B9DE-40FD-9DEC-A2CADD3C86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431857-62BE-43B9-91C5-4AB8FA961F30}" type="pres">
      <dgm:prSet presAssocID="{B727B2CC-B9DE-40FD-9DEC-A2CADD3C8645}" presName="negativeSpace" presStyleCnt="0"/>
      <dgm:spPr/>
    </dgm:pt>
    <dgm:pt modelId="{664BAE6C-4B4A-472C-BC91-288AD5A32ED6}" type="pres">
      <dgm:prSet presAssocID="{B727B2CC-B9DE-40FD-9DEC-A2CADD3C8645}" presName="childText" presStyleLbl="conFgAcc1" presStyleIdx="1" presStyleCnt="3">
        <dgm:presLayoutVars>
          <dgm:bulletEnabled val="1"/>
        </dgm:presLayoutVars>
      </dgm:prSet>
      <dgm:spPr/>
    </dgm:pt>
    <dgm:pt modelId="{6DB25A15-AFFF-45EC-AF7A-AF61268B3C40}" type="pres">
      <dgm:prSet presAssocID="{7437483C-661F-41D0-A3F4-716C2ED45FBE}" presName="spaceBetweenRectangles" presStyleCnt="0"/>
      <dgm:spPr/>
    </dgm:pt>
    <dgm:pt modelId="{2C697822-DC33-4173-B219-52472D819507}" type="pres">
      <dgm:prSet presAssocID="{59311E4F-594B-49E1-BDF3-0DBB1EFB714A}" presName="parentLin" presStyleCnt="0"/>
      <dgm:spPr/>
    </dgm:pt>
    <dgm:pt modelId="{A6181AED-25EF-4839-8D46-DE1608EBCF4B}" type="pres">
      <dgm:prSet presAssocID="{59311E4F-594B-49E1-BDF3-0DBB1EFB714A}" presName="parentLeftMargin" presStyleLbl="node1" presStyleIdx="1" presStyleCnt="3"/>
      <dgm:spPr/>
    </dgm:pt>
    <dgm:pt modelId="{5C666C24-3B2A-4E3B-A96A-F5D4E1B2AAEF}" type="pres">
      <dgm:prSet presAssocID="{59311E4F-594B-49E1-BDF3-0DBB1EFB71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27E1768-F860-4611-95B1-F67FD52CABD5}" type="pres">
      <dgm:prSet presAssocID="{59311E4F-594B-49E1-BDF3-0DBB1EFB714A}" presName="negativeSpace" presStyleCnt="0"/>
      <dgm:spPr/>
    </dgm:pt>
    <dgm:pt modelId="{9E7A8C00-ACA9-4BD0-8C65-81C86691ECCE}" type="pres">
      <dgm:prSet presAssocID="{59311E4F-594B-49E1-BDF3-0DBB1EFB71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3A3F78-E460-4560-8398-1C209F7DE413}" srcId="{EEEE89D2-D3DC-40B0-BE5D-70E91D795BE6}" destId="{59311E4F-594B-49E1-BDF3-0DBB1EFB714A}" srcOrd="2" destOrd="0" parTransId="{175B100F-ECAF-4BAB-93A7-439A49E91EA1}" sibTransId="{F84B869C-1380-4BE4-9B99-CF6F1DE681DC}"/>
    <dgm:cxn modelId="{8D2CE95A-43AA-4BD5-BC6F-8AC4CE6B01E1}" type="presOf" srcId="{B727B2CC-B9DE-40FD-9DEC-A2CADD3C8645}" destId="{15C1E6D6-787B-4DE7-8869-4A6F2F68BDC5}" srcOrd="1" destOrd="0" presId="urn:microsoft.com/office/officeart/2005/8/layout/list1"/>
    <dgm:cxn modelId="{063EA784-B86A-48F2-B48B-787128CDD592}" type="presOf" srcId="{F9303F86-CF30-4019-ADE6-4D1E1D55832D}" destId="{177C98C0-BCF3-4D21-A748-83D155C796C3}" srcOrd="1" destOrd="0" presId="urn:microsoft.com/office/officeart/2005/8/layout/list1"/>
    <dgm:cxn modelId="{B0D6228D-3778-4C2C-93D2-6C6FFCD5BDAB}" srcId="{EEEE89D2-D3DC-40B0-BE5D-70E91D795BE6}" destId="{B727B2CC-B9DE-40FD-9DEC-A2CADD3C8645}" srcOrd="1" destOrd="0" parTransId="{19EDCE6C-6DA5-4445-AB8C-EC5AA66EAA5A}" sibTransId="{7437483C-661F-41D0-A3F4-716C2ED45FBE}"/>
    <dgm:cxn modelId="{9D3714C7-4BBD-4BE5-81D4-FD8C0332B751}" type="presOf" srcId="{F9303F86-CF30-4019-ADE6-4D1E1D55832D}" destId="{B1BCBAB2-AC6A-4154-ABDF-72CCBB1863E8}" srcOrd="0" destOrd="0" presId="urn:microsoft.com/office/officeart/2005/8/layout/list1"/>
    <dgm:cxn modelId="{9F30D6D0-0035-47AD-8FB2-70E0B8F9BE6D}" srcId="{EEEE89D2-D3DC-40B0-BE5D-70E91D795BE6}" destId="{F9303F86-CF30-4019-ADE6-4D1E1D55832D}" srcOrd="0" destOrd="0" parTransId="{01A37934-9CB3-4FE5-9285-4AB2A5794A5C}" sibTransId="{41253871-2782-4516-8E5B-C0BF293B6376}"/>
    <dgm:cxn modelId="{681D31DB-C5A0-412D-A1E5-84F38165BB2D}" type="presOf" srcId="{EEEE89D2-D3DC-40B0-BE5D-70E91D795BE6}" destId="{8D413790-FD0B-4EA6-AE95-48E30CCAEF4E}" srcOrd="0" destOrd="0" presId="urn:microsoft.com/office/officeart/2005/8/layout/list1"/>
    <dgm:cxn modelId="{2121C1DC-ACA3-4B70-824D-A9A44F9D70C2}" type="presOf" srcId="{59311E4F-594B-49E1-BDF3-0DBB1EFB714A}" destId="{A6181AED-25EF-4839-8D46-DE1608EBCF4B}" srcOrd="0" destOrd="0" presId="urn:microsoft.com/office/officeart/2005/8/layout/list1"/>
    <dgm:cxn modelId="{E0D5C8FA-613F-4CE4-BFA5-94E223C06E59}" type="presOf" srcId="{59311E4F-594B-49E1-BDF3-0DBB1EFB714A}" destId="{5C666C24-3B2A-4E3B-A96A-F5D4E1B2AAEF}" srcOrd="1" destOrd="0" presId="urn:microsoft.com/office/officeart/2005/8/layout/list1"/>
    <dgm:cxn modelId="{61C261FF-9C2A-4DD4-A598-0BDEA4BB09CF}" type="presOf" srcId="{B727B2CC-B9DE-40FD-9DEC-A2CADD3C8645}" destId="{ECB5C058-2438-4264-B27C-8D9C9297AC32}" srcOrd="0" destOrd="0" presId="urn:microsoft.com/office/officeart/2005/8/layout/list1"/>
    <dgm:cxn modelId="{1C8F4085-4CC5-40D2-8B33-12E8ECE869A3}" type="presParOf" srcId="{8D413790-FD0B-4EA6-AE95-48E30CCAEF4E}" destId="{F53EFAEA-FB44-40A2-B8DA-25A13868BABC}" srcOrd="0" destOrd="0" presId="urn:microsoft.com/office/officeart/2005/8/layout/list1"/>
    <dgm:cxn modelId="{3B979B8E-E0EB-4FB8-BFD3-4A4D33DD8324}" type="presParOf" srcId="{F53EFAEA-FB44-40A2-B8DA-25A13868BABC}" destId="{B1BCBAB2-AC6A-4154-ABDF-72CCBB1863E8}" srcOrd="0" destOrd="0" presId="urn:microsoft.com/office/officeart/2005/8/layout/list1"/>
    <dgm:cxn modelId="{5F9D6EFC-6232-4232-BE00-F80ADD357EB9}" type="presParOf" srcId="{F53EFAEA-FB44-40A2-B8DA-25A13868BABC}" destId="{177C98C0-BCF3-4D21-A748-83D155C796C3}" srcOrd="1" destOrd="0" presId="urn:microsoft.com/office/officeart/2005/8/layout/list1"/>
    <dgm:cxn modelId="{472B5CF4-7CED-4DFB-826E-CA6E2444FA6B}" type="presParOf" srcId="{8D413790-FD0B-4EA6-AE95-48E30CCAEF4E}" destId="{FE3947C2-883C-4177-A75F-E3075FF953FC}" srcOrd="1" destOrd="0" presId="urn:microsoft.com/office/officeart/2005/8/layout/list1"/>
    <dgm:cxn modelId="{D7917591-DD35-471F-BD7D-ECCAF02EA6A9}" type="presParOf" srcId="{8D413790-FD0B-4EA6-AE95-48E30CCAEF4E}" destId="{EADCF8C7-4316-4611-B2DB-A0F406BA69C5}" srcOrd="2" destOrd="0" presId="urn:microsoft.com/office/officeart/2005/8/layout/list1"/>
    <dgm:cxn modelId="{C5501A52-78DB-4A60-9F9E-34F037C5AEA5}" type="presParOf" srcId="{8D413790-FD0B-4EA6-AE95-48E30CCAEF4E}" destId="{DF87251F-8742-479E-87F6-FFC1DD494C9E}" srcOrd="3" destOrd="0" presId="urn:microsoft.com/office/officeart/2005/8/layout/list1"/>
    <dgm:cxn modelId="{CB75E983-91E5-4DF4-AF9A-92BF64BBEB9B}" type="presParOf" srcId="{8D413790-FD0B-4EA6-AE95-48E30CCAEF4E}" destId="{F19888F0-5270-4866-A526-33BC6BAC5801}" srcOrd="4" destOrd="0" presId="urn:microsoft.com/office/officeart/2005/8/layout/list1"/>
    <dgm:cxn modelId="{B9D1B593-8E89-4F21-ADA4-D8950B1EC7C6}" type="presParOf" srcId="{F19888F0-5270-4866-A526-33BC6BAC5801}" destId="{ECB5C058-2438-4264-B27C-8D9C9297AC32}" srcOrd="0" destOrd="0" presId="urn:microsoft.com/office/officeart/2005/8/layout/list1"/>
    <dgm:cxn modelId="{ADF9F923-E291-4744-B6DB-57128C7B3E62}" type="presParOf" srcId="{F19888F0-5270-4866-A526-33BC6BAC5801}" destId="{15C1E6D6-787B-4DE7-8869-4A6F2F68BDC5}" srcOrd="1" destOrd="0" presId="urn:microsoft.com/office/officeart/2005/8/layout/list1"/>
    <dgm:cxn modelId="{AEC0701B-068D-4E9E-A800-7913BD678BE2}" type="presParOf" srcId="{8D413790-FD0B-4EA6-AE95-48E30CCAEF4E}" destId="{EF431857-62BE-43B9-91C5-4AB8FA961F30}" srcOrd="5" destOrd="0" presId="urn:microsoft.com/office/officeart/2005/8/layout/list1"/>
    <dgm:cxn modelId="{B1DA4240-6748-413A-AEE6-F16B41C8F365}" type="presParOf" srcId="{8D413790-FD0B-4EA6-AE95-48E30CCAEF4E}" destId="{664BAE6C-4B4A-472C-BC91-288AD5A32ED6}" srcOrd="6" destOrd="0" presId="urn:microsoft.com/office/officeart/2005/8/layout/list1"/>
    <dgm:cxn modelId="{6A2EF6AA-5D75-4AFD-9B33-B3BB06E9EAD2}" type="presParOf" srcId="{8D413790-FD0B-4EA6-AE95-48E30CCAEF4E}" destId="{6DB25A15-AFFF-45EC-AF7A-AF61268B3C40}" srcOrd="7" destOrd="0" presId="urn:microsoft.com/office/officeart/2005/8/layout/list1"/>
    <dgm:cxn modelId="{05BF686E-30A6-4B66-921D-175FA8657071}" type="presParOf" srcId="{8D413790-FD0B-4EA6-AE95-48E30CCAEF4E}" destId="{2C697822-DC33-4173-B219-52472D819507}" srcOrd="8" destOrd="0" presId="urn:microsoft.com/office/officeart/2005/8/layout/list1"/>
    <dgm:cxn modelId="{D37ED621-A9FC-49FD-9A31-D3B45F0E4B3E}" type="presParOf" srcId="{2C697822-DC33-4173-B219-52472D819507}" destId="{A6181AED-25EF-4839-8D46-DE1608EBCF4B}" srcOrd="0" destOrd="0" presId="urn:microsoft.com/office/officeart/2005/8/layout/list1"/>
    <dgm:cxn modelId="{E36E4110-BB78-4445-97C4-42434CC34F9B}" type="presParOf" srcId="{2C697822-DC33-4173-B219-52472D819507}" destId="{5C666C24-3B2A-4E3B-A96A-F5D4E1B2AAEF}" srcOrd="1" destOrd="0" presId="urn:microsoft.com/office/officeart/2005/8/layout/list1"/>
    <dgm:cxn modelId="{A4609D30-7828-4952-822B-552CC17BB172}" type="presParOf" srcId="{8D413790-FD0B-4EA6-AE95-48E30CCAEF4E}" destId="{927E1768-F860-4611-95B1-F67FD52CABD5}" srcOrd="9" destOrd="0" presId="urn:microsoft.com/office/officeart/2005/8/layout/list1"/>
    <dgm:cxn modelId="{11C9F4F8-B9EF-401E-9F6B-95A7448BE3FC}" type="presParOf" srcId="{8D413790-FD0B-4EA6-AE95-48E30CCAEF4E}" destId="{9E7A8C00-ACA9-4BD0-8C65-81C86691EC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CF8C7-4316-4611-B2DB-A0F406BA69C5}">
      <dsp:nvSpPr>
        <dsp:cNvPr id="0" name=""/>
        <dsp:cNvSpPr/>
      </dsp:nvSpPr>
      <dsp:spPr>
        <a:xfrm>
          <a:off x="0" y="485406"/>
          <a:ext cx="74777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C98C0-BCF3-4D21-A748-83D155C796C3}">
      <dsp:nvSpPr>
        <dsp:cNvPr id="0" name=""/>
        <dsp:cNvSpPr/>
      </dsp:nvSpPr>
      <dsp:spPr>
        <a:xfrm>
          <a:off x="373888" y="13086"/>
          <a:ext cx="5234432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Binary classification</a:t>
          </a:r>
        </a:p>
      </dsp:txBody>
      <dsp:txXfrm>
        <a:off x="420002" y="59200"/>
        <a:ext cx="5142204" cy="852412"/>
      </dsp:txXfrm>
    </dsp:sp>
    <dsp:sp modelId="{664BAE6C-4B4A-472C-BC91-288AD5A32ED6}">
      <dsp:nvSpPr>
        <dsp:cNvPr id="0" name=""/>
        <dsp:cNvSpPr/>
      </dsp:nvSpPr>
      <dsp:spPr>
        <a:xfrm>
          <a:off x="0" y="1936926"/>
          <a:ext cx="74777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1E6D6-787B-4DE7-8869-4A6F2F68BDC5}">
      <dsp:nvSpPr>
        <dsp:cNvPr id="0" name=""/>
        <dsp:cNvSpPr/>
      </dsp:nvSpPr>
      <dsp:spPr>
        <a:xfrm>
          <a:off x="373888" y="1464606"/>
          <a:ext cx="5234432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Multiclass classification</a:t>
          </a:r>
        </a:p>
      </dsp:txBody>
      <dsp:txXfrm>
        <a:off x="420002" y="1510720"/>
        <a:ext cx="5142204" cy="852412"/>
      </dsp:txXfrm>
    </dsp:sp>
    <dsp:sp modelId="{9E7A8C00-ACA9-4BD0-8C65-81C86691ECCE}">
      <dsp:nvSpPr>
        <dsp:cNvPr id="0" name=""/>
        <dsp:cNvSpPr/>
      </dsp:nvSpPr>
      <dsp:spPr>
        <a:xfrm>
          <a:off x="0" y="3388446"/>
          <a:ext cx="747776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66C24-3B2A-4E3B-A96A-F5D4E1B2AAEF}">
      <dsp:nvSpPr>
        <dsp:cNvPr id="0" name=""/>
        <dsp:cNvSpPr/>
      </dsp:nvSpPr>
      <dsp:spPr>
        <a:xfrm>
          <a:off x="373888" y="2916126"/>
          <a:ext cx="5234432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849" tIns="0" rIns="19784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Multi-label classification</a:t>
          </a:r>
        </a:p>
      </dsp:txBody>
      <dsp:txXfrm>
        <a:off x="420002" y="2962240"/>
        <a:ext cx="514220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8/19/2018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19/08/2018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Classification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19C39D-D534-4454-8D9A-1DC62D18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9D753-8EA7-4F84-821F-2F18DD9B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instances of supervised learning</a:t>
            </a:r>
          </a:p>
          <a:p>
            <a:r>
              <a:rPr lang="en-US" dirty="0"/>
              <a:t>Goal – to learn a general rule that correctly maps the observations</a:t>
            </a:r>
          </a:p>
          <a:p>
            <a:r>
              <a:rPr lang="en-US" dirty="0"/>
              <a:t>These are called features</a:t>
            </a:r>
          </a:p>
        </p:txBody>
      </p:sp>
    </p:spTree>
    <p:extLst>
      <p:ext uri="{BB962C8B-B14F-4D97-AF65-F5344CB8AC3E}">
        <p14:creationId xmlns:p14="http://schemas.microsoft.com/office/powerpoint/2010/main" val="241275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9B7C-F108-42C0-9DB3-26CB6F65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Trained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AC5A-71EE-44DC-8114-E7935DC8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07F2A-9034-4EAB-A94D-FA7AC7DF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1451588"/>
            <a:ext cx="9486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BA42-FFA1-4449-8DC2-9F7EDA4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Classification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5C4A8B-5941-444B-A41A-6A500C412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418512"/>
              </p:ext>
            </p:extLst>
          </p:nvPr>
        </p:nvGraphicFramePr>
        <p:xfrm>
          <a:off x="2357120" y="1656080"/>
          <a:ext cx="7477760" cy="420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5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C7AA-F7F0-43B9-A5B6-DAA8F516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320A-A06C-474B-8F75-3EB7CF20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observation into one of the two possible classes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Email spam filtering</a:t>
            </a:r>
          </a:p>
          <a:p>
            <a:pPr lvl="1"/>
            <a:r>
              <a:rPr lang="en-US" dirty="0"/>
              <a:t>Customer churn prediction</a:t>
            </a:r>
          </a:p>
          <a:p>
            <a:pPr lvl="1"/>
            <a:r>
              <a:rPr lang="en-US" dirty="0"/>
              <a:t>Marketing and advertising industry</a:t>
            </a:r>
          </a:p>
          <a:p>
            <a:pPr lvl="1"/>
            <a:r>
              <a:rPr lang="en-US" dirty="0"/>
              <a:t>Medical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E57B8-A024-43EB-A0BE-2F537D61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07" y="2112317"/>
            <a:ext cx="5416813" cy="37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AE04-E4C9-496A-8B6C-2CABF083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/>
          <a:lstStyle/>
          <a:p>
            <a:r>
              <a:rPr lang="en-US" dirty="0"/>
              <a:t>Multiclass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5299-BC80-4526-8A71-D7B24DD8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multinomial classification</a:t>
            </a:r>
          </a:p>
          <a:p>
            <a:r>
              <a:rPr lang="en-US" dirty="0"/>
              <a:t>More than two classes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Hand writing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48E7F-8405-49A4-8DA9-25D15BCC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37" y="1463040"/>
            <a:ext cx="4775463" cy="33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B4F5-0B6B-4924-B2BB-4C874E3C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2D53-C147-4C21-88CF-4444FEA7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classes are disjointed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Picture that captures a sea and sunset</a:t>
            </a:r>
          </a:p>
          <a:p>
            <a:pPr lvl="2"/>
            <a:r>
              <a:rPr lang="en-US" dirty="0"/>
              <a:t>Can simultaneously belong to both conceptual scenes</a:t>
            </a:r>
          </a:p>
          <a:p>
            <a:pPr lvl="2"/>
            <a:r>
              <a:rPr lang="en-US" dirty="0"/>
              <a:t>Image of cat dog – binary cases</a:t>
            </a:r>
          </a:p>
          <a:p>
            <a:pPr lvl="2"/>
            <a:r>
              <a:rPr lang="en-US" dirty="0"/>
              <a:t>One fruit among others – orange, apple, banana in multiclass cases</a:t>
            </a:r>
          </a:p>
          <a:p>
            <a:pPr lvl="1"/>
            <a:r>
              <a:rPr lang="en-US" dirty="0"/>
              <a:t>Adventure films</a:t>
            </a:r>
          </a:p>
          <a:p>
            <a:pPr lvl="2"/>
            <a:r>
              <a:rPr lang="en-US" dirty="0"/>
              <a:t>Combined with other genres</a:t>
            </a:r>
          </a:p>
          <a:p>
            <a:pPr lvl="2"/>
            <a:r>
              <a:rPr lang="en-US" dirty="0"/>
              <a:t>Fantasy, science fiction, horror, and drama</a:t>
            </a:r>
          </a:p>
          <a:p>
            <a:pPr lvl="1"/>
            <a:r>
              <a:rPr lang="en-US" dirty="0"/>
              <a:t>Protein function classification</a:t>
            </a:r>
          </a:p>
          <a:p>
            <a:pPr lvl="1"/>
            <a:r>
              <a:rPr lang="en-US" dirty="0"/>
              <a:t>New sentiment analysis</a:t>
            </a:r>
          </a:p>
          <a:p>
            <a:pPr lvl="2"/>
            <a:r>
              <a:rPr lang="en-US" dirty="0"/>
              <a:t>Classification algorithms are used to identify new sentiment</a:t>
            </a:r>
          </a:p>
          <a:p>
            <a:pPr lvl="2"/>
            <a:r>
              <a:rPr lang="en-US" dirty="0"/>
              <a:t>Provides a significant signal to trading in stock markets</a:t>
            </a:r>
          </a:p>
          <a:p>
            <a:pPr lvl="1"/>
            <a:r>
              <a:rPr lang="en-US" dirty="0"/>
              <a:t>Named-Entity recognition (NER)</a:t>
            </a:r>
          </a:p>
          <a:p>
            <a:pPr lvl="2"/>
            <a:r>
              <a:rPr lang="en-US" dirty="0"/>
              <a:t>Difficult to realize</a:t>
            </a:r>
          </a:p>
          <a:p>
            <a:pPr lvl="2"/>
            <a:r>
              <a:rPr lang="en-US" dirty="0"/>
              <a:t>Phrases of definitive categories</a:t>
            </a:r>
          </a:p>
          <a:p>
            <a:pPr lvl="2"/>
            <a:r>
              <a:rPr lang="en-US" dirty="0"/>
              <a:t>Names of persons, companies, geographic locations, dates and times, quantities, monetary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F1C1E-8791-404C-AE3A-EBF10F3A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584" y="3429000"/>
            <a:ext cx="3969975" cy="244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488A-CD21-4153-88EC-EE12532A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Algorithms for Classification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900DFA-4542-40F7-BF12-EFD7A85FFBB9}"/>
              </a:ext>
            </a:extLst>
          </p:cNvPr>
          <p:cNvSpPr/>
          <p:nvPr/>
        </p:nvSpPr>
        <p:spPr>
          <a:xfrm>
            <a:off x="6558280" y="1577276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 Vector Machines (SVM)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B3133-C75C-43CB-8FFA-7428D9C30AE3}"/>
              </a:ext>
            </a:extLst>
          </p:cNvPr>
          <p:cNvSpPr/>
          <p:nvPr/>
        </p:nvSpPr>
        <p:spPr>
          <a:xfrm>
            <a:off x="2387600" y="1547622"/>
            <a:ext cx="2103120" cy="7451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Classifiers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034F-8A4C-4C61-A3DB-1B667101A344}"/>
              </a:ext>
            </a:extLst>
          </p:cNvPr>
          <p:cNvSpPr/>
          <p:nvPr/>
        </p:nvSpPr>
        <p:spPr>
          <a:xfrm>
            <a:off x="1762760" y="2232133"/>
            <a:ext cx="1574800" cy="7451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94AF8-35D7-4E1E-8ECF-3D68D35ABC2A}"/>
              </a:ext>
            </a:extLst>
          </p:cNvPr>
          <p:cNvSpPr/>
          <p:nvPr/>
        </p:nvSpPr>
        <p:spPr>
          <a:xfrm>
            <a:off x="2341880" y="3877837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Trees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A0CB7-58F0-4315-BFF9-7DE9E703E4AD}"/>
              </a:ext>
            </a:extLst>
          </p:cNvPr>
          <p:cNvSpPr/>
          <p:nvPr/>
        </p:nvSpPr>
        <p:spPr>
          <a:xfrm>
            <a:off x="6558280" y="2775477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Boosted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C4BB7B-24FD-4C9A-83AF-B8CB3D14A298}"/>
              </a:ext>
            </a:extLst>
          </p:cNvPr>
          <p:cNvSpPr/>
          <p:nvPr/>
        </p:nvSpPr>
        <p:spPr>
          <a:xfrm>
            <a:off x="2341880" y="5013001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ECEEC7-A84F-48E4-B06D-4650A3E31A64}"/>
              </a:ext>
            </a:extLst>
          </p:cNvPr>
          <p:cNvSpPr/>
          <p:nvPr/>
        </p:nvSpPr>
        <p:spPr>
          <a:xfrm>
            <a:off x="6558280" y="3998704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6B11-93C0-4F1C-9824-284565C9F479}"/>
              </a:ext>
            </a:extLst>
          </p:cNvPr>
          <p:cNvSpPr/>
          <p:nvPr/>
        </p:nvSpPr>
        <p:spPr>
          <a:xfrm>
            <a:off x="6558280" y="5013001"/>
            <a:ext cx="2550160" cy="68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Nearest Neighbor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7571E-786B-4567-8F97-145EC89FB568}"/>
              </a:ext>
            </a:extLst>
          </p:cNvPr>
          <p:cNvSpPr/>
          <p:nvPr/>
        </p:nvSpPr>
        <p:spPr>
          <a:xfrm>
            <a:off x="3616960" y="2232133"/>
            <a:ext cx="1574800" cy="74510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Naïve Bayes (NB)</a:t>
            </a:r>
          </a:p>
        </p:txBody>
      </p:sp>
    </p:spTree>
    <p:extLst>
      <p:ext uri="{BB962C8B-B14F-4D97-AF65-F5344CB8AC3E}">
        <p14:creationId xmlns:p14="http://schemas.microsoft.com/office/powerpoint/2010/main" val="57244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87BE7-3DAF-4C03-B2CD-B360154E90FC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221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Machine Learning</vt:lpstr>
      <vt:lpstr>Classification</vt:lpstr>
      <vt:lpstr>A Trained Classification Model</vt:lpstr>
      <vt:lpstr>Categories of Classification</vt:lpstr>
      <vt:lpstr>Binary Classification</vt:lpstr>
      <vt:lpstr>Multiclass Classification </vt:lpstr>
      <vt:lpstr>Multi-label Classification</vt:lpstr>
      <vt:lpstr>Algorithms for Classification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2018-08-18T22:49:48Z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